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6.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6" r:id="rId7"/>
    <p:sldId id="259" r:id="rId8"/>
    <p:sldId id="283" r:id="rId9"/>
    <p:sldId id="284" r:id="rId10"/>
    <p:sldId id="285" r:id="rId11"/>
    <p:sldId id="264" r:id="rId12"/>
    <p:sldId id="265" r:id="rId13"/>
    <p:sldId id="269" r:id="rId14"/>
    <p:sldId id="271" r:id="rId15"/>
    <p:sldId id="272" r:id="rId16"/>
    <p:sldId id="276" r:id="rId17"/>
    <p:sldId id="291" r:id="rId18"/>
    <p:sldId id="293" r:id="rId19"/>
    <p:sldId id="294" r:id="rId20"/>
    <p:sldId id="286" r:id="rId21"/>
    <p:sldId id="295" r:id="rId22"/>
    <p:sldId id="287" r:id="rId23"/>
    <p:sldId id="296" r:id="rId24"/>
    <p:sldId id="288" r:id="rId25"/>
    <p:sldId id="297" r:id="rId26"/>
    <p:sldId id="289" r:id="rId27"/>
    <p:sldId id="290"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3E7"/>
    <a:srgbClr val="F4B183"/>
    <a:srgbClr val="548235"/>
    <a:srgbClr val="CCD4BF"/>
    <a:srgbClr val="EEBAB2"/>
    <a:srgbClr val="F5E2E4"/>
    <a:srgbClr val="E9E9E9"/>
    <a:srgbClr val="E7CBA9"/>
    <a:srgbClr val="E4E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D11A5-2F89-4CEE-AAF9-969E10032912}" v="2" dt="2023-10-17T21:28:14.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25" d="100"/>
          <a:sy n="25" d="100"/>
        </p:scale>
        <p:origin x="2866"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4.xml.rels><?xml version="1.0" encoding="UTF-8" standalone="yes"?>
<Relationships xmlns="http://schemas.openxmlformats.org/package/2006/relationships"><Relationship Id="rId8" Type="http://schemas.openxmlformats.org/officeDocument/2006/relationships/hyperlink" Target="https://blog.interactiveschools.com/blog/three-essential-tools-to-measure-your-digital-success" TargetMode="External"/><Relationship Id="rId3" Type="http://schemas.openxmlformats.org/officeDocument/2006/relationships/image" Target="../media/image22.jpg"/><Relationship Id="rId7" Type="http://schemas.openxmlformats.org/officeDocument/2006/relationships/image" Target="../media/image24.gif"/><Relationship Id="rId2" Type="http://schemas.openxmlformats.org/officeDocument/2006/relationships/hyperlink" Target="https://mastcrm.com/insights/data-cleansing-your-crm-system/" TargetMode="External"/><Relationship Id="rId1" Type="http://schemas.openxmlformats.org/officeDocument/2006/relationships/image" Target="../media/image21.jpg"/><Relationship Id="rId6" Type="http://schemas.openxmlformats.org/officeDocument/2006/relationships/hyperlink" Target="https://www.pxfuel.com/en/free-photo-qlndm" TargetMode="External"/><Relationship Id="rId5" Type="http://schemas.openxmlformats.org/officeDocument/2006/relationships/image" Target="../media/image23.jpg"/><Relationship Id="rId4" Type="http://schemas.openxmlformats.org/officeDocument/2006/relationships/hyperlink" Target="https://www.vecteezy.com/vector-art/674655-data-analysis-vector-illustration" TargetMode="External"/><Relationship Id="rId9"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8" Type="http://schemas.openxmlformats.org/officeDocument/2006/relationships/hyperlink" Target="https://blog.interactiveschools.com/blog/three-essential-tools-to-measure-your-digital-success" TargetMode="External"/><Relationship Id="rId3" Type="http://schemas.openxmlformats.org/officeDocument/2006/relationships/image" Target="../media/image22.jpg"/><Relationship Id="rId7" Type="http://schemas.openxmlformats.org/officeDocument/2006/relationships/image" Target="../media/image24.gif"/><Relationship Id="rId2" Type="http://schemas.openxmlformats.org/officeDocument/2006/relationships/hyperlink" Target="https://mastcrm.com/insights/data-cleansing-your-crm-system/" TargetMode="External"/><Relationship Id="rId1" Type="http://schemas.openxmlformats.org/officeDocument/2006/relationships/image" Target="../media/image21.jpg"/><Relationship Id="rId6" Type="http://schemas.openxmlformats.org/officeDocument/2006/relationships/hyperlink" Target="https://www.pxfuel.com/en/free-photo-qlndm" TargetMode="External"/><Relationship Id="rId5" Type="http://schemas.openxmlformats.org/officeDocument/2006/relationships/image" Target="../media/image23.jpg"/><Relationship Id="rId4" Type="http://schemas.openxmlformats.org/officeDocument/2006/relationships/hyperlink" Target="https://www.vecteezy.com/vector-art/674655-data-analysis-vector-illustration" TargetMode="External"/><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 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 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 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 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dgm:spPr>
        <a:solidFill>
          <a:srgbClr val="CCD4BF"/>
        </a:solidFill>
      </dgm:spPr>
    </dgm:pt>
    <dgm:pt modelId="{97A02D08-E406-4396-A7D1-9711120C8BCC}" type="pres">
      <dgm:prSet presAssocID="{E849F9BF-7292-4794-A7CC-DBD829D26838}" presName="Child2" presStyleLbl="node1" presStyleIdx="1" presStyleCnt="6">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dgm:spPr>
        <a:solidFill>
          <a:srgbClr val="CCD4BF"/>
        </a:solidFill>
      </dgm:spPr>
    </dgm:pt>
    <dgm:pt modelId="{58B7D142-CDBE-4DF6-8169-870DA0586342}" type="pres">
      <dgm:prSet presAssocID="{1BDD9F29-F52C-4D66-9C06-5477F20967A8}" presName="Child3" presStyleLbl="node1" presStyleIdx="2" presStyleCnt="6">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dgm:spPr>
        <a:solidFill>
          <a:srgbClr val="CCD4BF"/>
        </a:solidFill>
      </dgm:spPr>
    </dgm:pt>
    <dgm:pt modelId="{C8C3C01E-078A-420F-9735-A96E71AB1C9A}" type="pres">
      <dgm:prSet presAssocID="{9D8104DC-400E-4F53-82F2-E91E998E34EE}" presName="Child4" presStyleLbl="node1" presStyleIdx="3" presStyleCnt="6">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dgm:spPr>
        <a:solidFill>
          <a:srgbClr val="CCD4BF"/>
        </a:solidFill>
      </dgm:spPr>
    </dgm:pt>
    <dgm:pt modelId="{05127501-1422-40F9-B550-CDE8ADE833E0}" type="pres">
      <dgm:prSet presAssocID="{3DA1A153-1ED2-4CE0-9FD3-EBBAB93928A6}" presName="Child5" presStyleLbl="node1" presStyleIdx="4" presStyleCnt="6">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dgm:spPr>
        <a:solidFill>
          <a:srgbClr val="CCD4BF"/>
        </a:solidFill>
      </dgm:spPr>
    </dgm:pt>
    <dgm:pt modelId="{E0261D75-43DE-4B08-93CA-6EEAB017471B}" type="pres">
      <dgm:prSet presAssocID="{8F275956-80AB-4B3C-B6F1-2E8990813ADF}" presName="Child6" presStyleLbl="node1" presStyleIdx="5" presStyleCnt="6">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Y="-100000" custLinFactNeighborX="-52930" custLinFactNeighborY="-14721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Y="-50723" custLinFactNeighborX="38700" custLinFactNeighborY="-100000">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nchor="t" anchorCtr="0"/>
        <a:lstStyle/>
        <a:p>
          <a:r>
            <a:rPr lang="en-US" dirty="0">
              <a:solidFill>
                <a:srgbClr val="F5F3E7"/>
              </a:solidFill>
            </a:rPr>
            <a:t>Data 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Y="-100000" custLinFactNeighborX="-52930" custLinFactNeighborY="-14721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Y="-50723" custLinFactNeighborX="38700" custLinFactNeighborY="-100000">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Y="-100000" custLinFactNeighborX="-52930" custLinFactNeighborY="-14721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Y="-100000" custLinFactNeighborX="38294" custLinFactNeighborY="-143997">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0838" custLinFactNeighborX="100000" custLinFactNeighborY="-89479">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Y="-100000" custLinFactNeighborX="-52930" custLinFactNeighborY="-14721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Y="-100000" custLinFactNeighborX="38294" custLinFactNeighborY="-143633">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0802" custLinFactY="-82126" custLinFactNeighborX="100000" custLinFactNeighborY="-100000">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0838" custLinFactNeighborX="100000" custLinFactNeighborY="32269">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Y="-100000" custLinFactNeighborX="-52930" custLinFactNeighborY="-14721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Y="-100000" custLinFactNeighborX="38920" custLinFactNeighborY="-145255">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1244" custLinFactY="-82491" custLinFactNeighborX="100000" custLinFactNeighborY="-100000">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0838" custLinFactNeighborX="100000" custLinFactNeighborY="32269">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 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 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 Data 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 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 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dgm:spPr>
        <a:solidFill>
          <a:srgbClr val="CCD4BF"/>
        </a:solidFill>
      </dgm:spPr>
    </dgm:pt>
    <dgm:pt modelId="{97A02D08-E406-4396-A7D1-9711120C8BCC}" type="pres">
      <dgm:prSet presAssocID="{E849F9BF-7292-4794-A7CC-DBD829D26838}" presName="Child2" presStyleLbl="node1" presStyleIdx="1" presStyleCnt="6">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dgm:spPr>
        <a:solidFill>
          <a:srgbClr val="CCD4BF"/>
        </a:solidFill>
      </dgm:spPr>
    </dgm:pt>
    <dgm:pt modelId="{58B7D142-CDBE-4DF6-8169-870DA0586342}" type="pres">
      <dgm:prSet presAssocID="{1BDD9F29-F52C-4D66-9C06-5477F20967A8}" presName="Child3" presStyleLbl="node1" presStyleIdx="2" presStyleCnt="6">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dgm:spPr>
        <a:solidFill>
          <a:srgbClr val="CCD4BF"/>
        </a:solidFill>
      </dgm:spPr>
    </dgm:pt>
    <dgm:pt modelId="{C8C3C01E-078A-420F-9735-A96E71AB1C9A}" type="pres">
      <dgm:prSet presAssocID="{9D8104DC-400E-4F53-82F2-E91E998E34EE}" presName="Child4" presStyleLbl="node1" presStyleIdx="3" presStyleCnt="6">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dgm:spPr>
        <a:solidFill>
          <a:srgbClr val="CCD4BF"/>
        </a:solidFill>
      </dgm:spPr>
    </dgm:pt>
    <dgm:pt modelId="{05127501-1422-40F9-B550-CDE8ADE833E0}" type="pres">
      <dgm:prSet presAssocID="{3DA1A153-1ED2-4CE0-9FD3-EBBAB93928A6}" presName="Child5" presStyleLbl="node1" presStyleIdx="4" presStyleCnt="6">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dgm:spPr>
        <a:solidFill>
          <a:srgbClr val="CCD4BF"/>
        </a:solidFill>
      </dgm:spPr>
    </dgm:pt>
    <dgm:pt modelId="{E0261D75-43DE-4B08-93CA-6EEAB017471B}" type="pres">
      <dgm:prSet presAssocID="{8F275956-80AB-4B3C-B6F1-2E8990813ADF}" presName="Child6" presStyleLbl="node1" presStyleIdx="5" presStyleCnt="6">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 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 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 Data 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 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 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613E5214-A240-4AD1-B863-3C7AC2333066}">
      <dgm:prSet phldrT="[Text]" custLinFactX="-118275" custLinFactNeighborX="-200000" custLinFactNeighborY="60597"/>
      <dgm:spPr>
        <a:solidFill>
          <a:srgbClr val="F5F3E7"/>
        </a:solidFill>
        <a:ln>
          <a:noFill/>
        </a:ln>
      </dgm:spPr>
      <dgm:t>
        <a:bodyPr/>
        <a:lstStyle/>
        <a:p>
          <a:endParaRPr lang="en-US"/>
        </a:p>
      </dgm:t>
    </dgm:pt>
    <dgm:pt modelId="{324F6B93-B58A-48EC-84E1-82FCF25D1BC3}" type="parTrans" cxnId="{D2506F02-49E0-4C00-A56A-6BBA0ADB9764}">
      <dgm:prSet/>
      <dgm:spPr/>
      <dgm:t>
        <a:bodyPr/>
        <a:lstStyle/>
        <a:p>
          <a:endParaRPr lang="en-US"/>
        </a:p>
      </dgm:t>
    </dgm:pt>
    <dgm:pt modelId="{C260CBA8-CF9F-40CB-B64C-311C6CCA7C3C}" type="sibTrans" cxnId="{D2506F02-49E0-4C00-A56A-6BBA0ADB9764}">
      <dgm:prSet/>
      <dgm:spPr/>
      <dgm:t>
        <a:bodyPr/>
        <a:lstStyle/>
        <a:p>
          <a:endParaRPr lang="en-US"/>
        </a:p>
      </dgm:t>
    </dgm:pt>
    <dgm:pt modelId="{E0456B47-91D1-4BF1-825D-8B9C7F73CF44}">
      <dgm:prSet phldrT="[Text]" custLinFactX="-105464" custLinFactNeighborX="-200000" custLinFactNeighborY="1"/>
      <dgm:spPr>
        <a:solidFill>
          <a:srgbClr val="F4B183"/>
        </a:solidFill>
        <a:ln>
          <a:noFill/>
        </a:ln>
      </dgm:spPr>
      <dgm:t>
        <a:bodyPr/>
        <a:lstStyle/>
        <a:p>
          <a:endParaRPr lang="en-US"/>
        </a:p>
      </dgm:t>
    </dgm:pt>
    <dgm:pt modelId="{5AB7C6FC-DED2-4DDB-B670-53F47B662CD4}" type="parTrans" cxnId="{7357659D-8ED7-4206-A2A3-2F0E9A017E8A}">
      <dgm:prSet/>
      <dgm:spPr/>
      <dgm:t>
        <a:bodyPr/>
        <a:lstStyle/>
        <a:p>
          <a:endParaRPr lang="en-US"/>
        </a:p>
      </dgm:t>
    </dgm:pt>
    <dgm:pt modelId="{96FE6122-FC63-404B-BD68-AD474230A07E}" type="sibTrans" cxnId="{7357659D-8ED7-4206-A2A3-2F0E9A017E8A}">
      <dgm:prSet/>
      <dgm:spPr/>
      <dgm:t>
        <a:bodyPr/>
        <a:lstStyle/>
        <a:p>
          <a:endParaRPr lang="en-US"/>
        </a:p>
      </dgm:t>
    </dgm:pt>
    <dgm:pt modelId="{C9A3ACC3-28FF-4424-8488-3DB3ABE4190D}">
      <dgm:prSet phldrT="[Text]" custLinFactX="-100000" custLinFactY="-20914" custLinFactNeighborX="-100577" custLinFactNeighborY="-100000"/>
      <dgm:spPr>
        <a:solidFill>
          <a:srgbClr val="F5F3E7"/>
        </a:solidFill>
        <a:ln>
          <a:noFill/>
        </a:ln>
      </dgm:spPr>
      <dgm:t>
        <a:bodyPr/>
        <a:lstStyle/>
        <a:p>
          <a:endParaRPr lang="en-US"/>
        </a:p>
      </dgm:t>
    </dgm:pt>
    <dgm:pt modelId="{901DD4D6-F562-4FC5-B27B-99B02BBE4E5A}" type="parTrans" cxnId="{8B05F1FF-CE6A-4D5A-A9D9-799A343364DA}">
      <dgm:prSet/>
      <dgm:spPr/>
      <dgm:t>
        <a:bodyPr/>
        <a:lstStyle/>
        <a:p>
          <a:endParaRPr lang="en-US"/>
        </a:p>
      </dgm:t>
    </dgm:pt>
    <dgm:pt modelId="{C02DE69B-474C-43C2-8BBF-4577C79AC530}" type="sibTrans" cxnId="{8B05F1FF-CE6A-4D5A-A9D9-799A343364DA}">
      <dgm:prSet/>
      <dgm:spPr/>
      <dgm:t>
        <a:bodyPr/>
        <a:lstStyle/>
        <a:p>
          <a:endParaRPr lang="en-US"/>
        </a:p>
      </dgm:t>
    </dgm:pt>
    <dgm:pt modelId="{96BDE21D-49F8-4768-9D80-DAC002F0B7FA}">
      <dgm:prSet phldrT="[Text]" custLinFactY="-81277" custLinFactNeighborX="-3147" custLinFactNeighborY="-100000"/>
      <dgm:spPr>
        <a:solidFill>
          <a:srgbClr val="F4B183"/>
        </a:solidFill>
        <a:ln>
          <a:noFill/>
        </a:ln>
      </dgm:spPr>
      <dgm:t>
        <a:bodyPr/>
        <a:lstStyle/>
        <a:p>
          <a:endParaRPr lang="en-US"/>
        </a:p>
      </dgm:t>
    </dgm:pt>
    <dgm:pt modelId="{2B36DE8D-C0FE-423B-9FB3-C61E408B5425}" type="parTrans" cxnId="{246D9FEF-FC36-4027-8F5D-5B1741697E72}">
      <dgm:prSet/>
      <dgm:spPr/>
      <dgm:t>
        <a:bodyPr/>
        <a:lstStyle/>
        <a:p>
          <a:endParaRPr lang="en-US"/>
        </a:p>
      </dgm:t>
    </dgm:pt>
    <dgm:pt modelId="{41972F5E-D858-433D-A2FC-2106058DAEBD}" type="sibTrans" cxnId="{246D9FEF-FC36-4027-8F5D-5B1741697E72}">
      <dgm:prSet/>
      <dgm:spPr/>
      <dgm:t>
        <a:bodyPr/>
        <a:lstStyle/>
        <a:p>
          <a:endParaRPr lang="en-US"/>
        </a:p>
      </dgm:t>
    </dgm:pt>
    <dgm:pt modelId="{8B027407-844C-4F29-A097-81AC7EFB3E68}">
      <dgm:prSet phldrT="[Text]" custLinFactX="93674" custLinFactY="-19770" custLinFactNeighborX="100000" custLinFactNeighborY="-100000"/>
      <dgm:spPr>
        <a:solidFill>
          <a:srgbClr val="F5F3E7"/>
        </a:solidFill>
        <a:ln>
          <a:noFill/>
        </a:ln>
      </dgm:spPr>
      <dgm:t>
        <a:bodyPr/>
        <a:lstStyle/>
        <a:p>
          <a:endParaRPr lang="en-US"/>
        </a:p>
      </dgm:t>
    </dgm:pt>
    <dgm:pt modelId="{B2141AF9-365E-4D81-9191-732CE317C2D7}" type="parTrans" cxnId="{86620771-1A6D-43A4-BE9A-CA61BD4B1E1F}">
      <dgm:prSet/>
      <dgm:spPr/>
      <dgm:t>
        <a:bodyPr/>
        <a:lstStyle/>
        <a:p>
          <a:endParaRPr lang="en-US"/>
        </a:p>
      </dgm:t>
    </dgm:pt>
    <dgm:pt modelId="{8C88743C-9DE2-491E-BD66-9C9CDFC2D979}" type="sibTrans" cxnId="{86620771-1A6D-43A4-BE9A-CA61BD4B1E1F}">
      <dgm:prSet/>
      <dgm:spPr/>
      <dgm:t>
        <a:bodyPr/>
        <a:lstStyle/>
        <a:p>
          <a:endParaRPr lang="en-US"/>
        </a:p>
      </dgm:t>
    </dgm:pt>
    <dgm:pt modelId="{5DB2FEBC-148C-44FB-8CB7-23C2BC4B9082}">
      <dgm:prSet phldrT="[Text]" custLinFactX="100000" custLinFactNeighborX="198191" custLinFactNeighborY="1351"/>
      <dgm:spPr>
        <a:solidFill>
          <a:srgbClr val="F4B183"/>
        </a:solidFill>
        <a:ln>
          <a:noFill/>
        </a:ln>
      </dgm:spPr>
      <dgm:t>
        <a:bodyPr/>
        <a:lstStyle/>
        <a:p>
          <a:endParaRPr lang="en-US"/>
        </a:p>
      </dgm:t>
    </dgm:pt>
    <dgm:pt modelId="{307C49AA-CA51-49BA-B54C-E041E3CA99B4}" type="parTrans" cxnId="{8EDCB5E3-07BF-4D9C-A725-69DE78414AB3}">
      <dgm:prSet/>
      <dgm:spPr/>
      <dgm:t>
        <a:bodyPr/>
        <a:lstStyle/>
        <a:p>
          <a:endParaRPr lang="en-US"/>
        </a:p>
      </dgm:t>
    </dgm:pt>
    <dgm:pt modelId="{2B7053B5-E6FE-429C-BFF5-695ABE39685B}" type="sibTrans" cxnId="{8EDCB5E3-07BF-4D9C-A725-69DE78414AB3}">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X="-118931" custLinFactNeighborX="-200000" custLinFactNeighborY="5912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ScaleX="214928" custScaleY="212671" custLinFactX="-249663" custLinFactNeighborX="-300000" custLinFactNeighborY="71824"/>
      <dgm:spPr>
        <a:solidFill>
          <a:srgbClr val="CCD4BF"/>
        </a:solidFill>
      </dgm:spPr>
    </dgm:pt>
    <dgm:pt modelId="{97A02D08-E406-4396-A7D1-9711120C8BCC}" type="pres">
      <dgm:prSet presAssocID="{E849F9BF-7292-4794-A7CC-DBD829D26838}" presName="Child2" presStyleLbl="node1" presStyleIdx="1" presStyleCnt="6" custLinFactX="-106120" custLinFactNeighborX="-200000" custLinFactNeighborY="-2377">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ScaleX="216776" custScaleY="216389" custLinFactX="-200000" custLinFactY="-15122" custLinFactNeighborX="-237693" custLinFactNeighborY="-100000"/>
      <dgm:spPr>
        <a:solidFill>
          <a:srgbClr val="CCD4BF"/>
        </a:solidFill>
      </dgm:spPr>
    </dgm:pt>
    <dgm:pt modelId="{58B7D142-CDBE-4DF6-8169-870DA0586342}" type="pres">
      <dgm:prSet presAssocID="{1BDD9F29-F52C-4D66-9C06-5477F20967A8}" presName="Child3" presStyleLbl="node1" presStyleIdx="2" presStyleCnt="6" custLinFactX="-100000" custLinFactY="-23292" custLinFactNeighborX="-101233" custLinFactNeighborY="-100000">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ScaleX="210425" custScaleY="210934" custLinFactX="-25492" custLinFactY="-126941" custLinFactNeighborX="-100000" custLinFactNeighborY="-200000"/>
      <dgm:spPr>
        <a:solidFill>
          <a:srgbClr val="CCD4BF"/>
        </a:solidFill>
      </dgm:spPr>
    </dgm:pt>
    <dgm:pt modelId="{C8C3C01E-078A-420F-9735-A96E71AB1C9A}" type="pres">
      <dgm:prSet presAssocID="{9D8104DC-400E-4F53-82F2-E91E998E34EE}" presName="Child4" presStyleLbl="node1" presStyleIdx="3" presStyleCnt="6" custLinFactY="-84868" custLinFactNeighborX="-3557" custLinFactNeighborY="-100000">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ScaleX="213759" custScaleY="210632" custLinFactX="100535" custLinFactY="-146626" custLinFactNeighborX="200000" custLinFactNeighborY="-200000"/>
      <dgm:spPr>
        <a:solidFill>
          <a:srgbClr val="CCD4BF"/>
        </a:solidFill>
      </dgm:spPr>
    </dgm:pt>
    <dgm:pt modelId="{05127501-1422-40F9-B550-CDE8ADE833E0}" type="pres">
      <dgm:prSet presAssocID="{3DA1A153-1ED2-4CE0-9FD3-EBBAB93928A6}" presName="Child5" presStyleLbl="node1" presStyleIdx="4" presStyleCnt="6" custLinFactX="93018" custLinFactY="-23361" custLinFactNeighborX="100000" custLinFactNeighborY="-100000">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212777" custScaleY="213100" custLinFactX="300000" custLinFactY="-59120" custLinFactNeighborX="345681" custLinFactNeighborY="-100000"/>
      <dgm:spPr>
        <a:solidFill>
          <a:srgbClr val="CCD4BF"/>
        </a:solidFill>
      </dgm:spPr>
    </dgm:pt>
    <dgm:pt modelId="{E0261D75-43DE-4B08-93CA-6EEAB017471B}" type="pres">
      <dgm:prSet presAssocID="{8F275956-80AB-4B3C-B6F1-2E8990813ADF}" presName="Child6" presStyleLbl="node1" presStyleIdx="5" presStyleCnt="6" custLinFactX="100000" custLinFactNeighborX="197535" custLinFactNeighborY="-2240">
        <dgm:presLayoutVars>
          <dgm:chMax val="0"/>
          <dgm:chPref val="0"/>
          <dgm:bulletEnabled val="1"/>
        </dgm:presLayoutVars>
      </dgm:prSet>
      <dgm:spPr/>
    </dgm:pt>
  </dgm:ptLst>
  <dgm:cxnLst>
    <dgm:cxn modelId="{D2506F02-49E0-4C00-A56A-6BBA0ADB9764}" srcId="{485F4094-04F9-42ED-835C-688947CEE4FB}" destId="{613E5214-A240-4AD1-B863-3C7AC2333066}" srcOrd="6" destOrd="0" parTransId="{324F6B93-B58A-48EC-84E1-82FCF25D1BC3}" sibTransId="{C260CBA8-CF9F-40CB-B64C-311C6CCA7C3C}"/>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86620771-1A6D-43A4-BE9A-CA61BD4B1E1F}" srcId="{485F4094-04F9-42ED-835C-688947CEE4FB}" destId="{8B027407-844C-4F29-A097-81AC7EFB3E68}" srcOrd="10" destOrd="0" parTransId="{B2141AF9-365E-4D81-9191-732CE317C2D7}" sibTransId="{8C88743C-9DE2-491E-BD66-9C9CDFC2D979}"/>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7357659D-8ED7-4206-A2A3-2F0E9A017E8A}" srcId="{485F4094-04F9-42ED-835C-688947CEE4FB}" destId="{E0456B47-91D1-4BF1-825D-8B9C7F73CF44}" srcOrd="7" destOrd="0" parTransId="{5AB7C6FC-DED2-4DDB-B670-53F47B662CD4}" sibTransId="{96FE6122-FC63-404B-BD68-AD474230A07E}"/>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8EDCB5E3-07BF-4D9C-A725-69DE78414AB3}" srcId="{485F4094-04F9-42ED-835C-688947CEE4FB}" destId="{5DB2FEBC-148C-44FB-8CB7-23C2BC4B9082}" srcOrd="11" destOrd="0" parTransId="{307C49AA-CA51-49BA-B54C-E041E3CA99B4}" sibTransId="{2B7053B5-E6FE-429C-BFF5-695ABE39685B}"/>
    <dgm:cxn modelId="{246D9FEF-FC36-4027-8F5D-5B1741697E72}" srcId="{485F4094-04F9-42ED-835C-688947CEE4FB}" destId="{96BDE21D-49F8-4768-9D80-DAC002F0B7FA}" srcOrd="9" destOrd="0" parTransId="{2B36DE8D-C0FE-423B-9FB3-C61E408B5425}" sibTransId="{41972F5E-D858-433D-A2FC-2106058DAEBD}"/>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8B05F1FF-CE6A-4D5A-A9D9-799A343364DA}" srcId="{485F4094-04F9-42ED-835C-688947CEE4FB}" destId="{C9A3ACC3-28FF-4424-8488-3DB3ABE4190D}" srcOrd="8" destOrd="0" parTransId="{901DD4D6-F562-4FC5-B27B-99B02BBE4E5A}" sibTransId="{C02DE69B-474C-43C2-8BBF-4577C79AC530}"/>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 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 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 Data 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 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 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613E5214-A240-4AD1-B863-3C7AC2333066}">
      <dgm:prSet phldrT="[Text]" custLinFactX="-118275" custLinFactNeighborX="-200000" custLinFactNeighborY="60597"/>
      <dgm:spPr>
        <a:solidFill>
          <a:srgbClr val="F5F3E7"/>
        </a:solidFill>
        <a:ln>
          <a:noFill/>
        </a:ln>
      </dgm:spPr>
      <dgm:t>
        <a:bodyPr/>
        <a:lstStyle/>
        <a:p>
          <a:endParaRPr lang="en-US"/>
        </a:p>
      </dgm:t>
    </dgm:pt>
    <dgm:pt modelId="{324F6B93-B58A-48EC-84E1-82FCF25D1BC3}" type="parTrans" cxnId="{D2506F02-49E0-4C00-A56A-6BBA0ADB9764}">
      <dgm:prSet/>
      <dgm:spPr/>
      <dgm:t>
        <a:bodyPr/>
        <a:lstStyle/>
        <a:p>
          <a:endParaRPr lang="en-US"/>
        </a:p>
      </dgm:t>
    </dgm:pt>
    <dgm:pt modelId="{C260CBA8-CF9F-40CB-B64C-311C6CCA7C3C}" type="sibTrans" cxnId="{D2506F02-49E0-4C00-A56A-6BBA0ADB9764}">
      <dgm:prSet/>
      <dgm:spPr/>
      <dgm:t>
        <a:bodyPr/>
        <a:lstStyle/>
        <a:p>
          <a:endParaRPr lang="en-US"/>
        </a:p>
      </dgm:t>
    </dgm:pt>
    <dgm:pt modelId="{E0456B47-91D1-4BF1-825D-8B9C7F73CF44}">
      <dgm:prSet phldrT="[Text]" custLinFactX="-105464" custLinFactNeighborX="-200000" custLinFactNeighborY="1"/>
      <dgm:spPr>
        <a:solidFill>
          <a:srgbClr val="F4B183"/>
        </a:solidFill>
        <a:ln>
          <a:noFill/>
        </a:ln>
      </dgm:spPr>
      <dgm:t>
        <a:bodyPr/>
        <a:lstStyle/>
        <a:p>
          <a:endParaRPr lang="en-US"/>
        </a:p>
      </dgm:t>
    </dgm:pt>
    <dgm:pt modelId="{5AB7C6FC-DED2-4DDB-B670-53F47B662CD4}" type="parTrans" cxnId="{7357659D-8ED7-4206-A2A3-2F0E9A017E8A}">
      <dgm:prSet/>
      <dgm:spPr/>
      <dgm:t>
        <a:bodyPr/>
        <a:lstStyle/>
        <a:p>
          <a:endParaRPr lang="en-US"/>
        </a:p>
      </dgm:t>
    </dgm:pt>
    <dgm:pt modelId="{96FE6122-FC63-404B-BD68-AD474230A07E}" type="sibTrans" cxnId="{7357659D-8ED7-4206-A2A3-2F0E9A017E8A}">
      <dgm:prSet/>
      <dgm:spPr/>
      <dgm:t>
        <a:bodyPr/>
        <a:lstStyle/>
        <a:p>
          <a:endParaRPr lang="en-US"/>
        </a:p>
      </dgm:t>
    </dgm:pt>
    <dgm:pt modelId="{C9A3ACC3-28FF-4424-8488-3DB3ABE4190D}">
      <dgm:prSet phldrT="[Text]" custLinFactX="-100000" custLinFactY="-20914" custLinFactNeighborX="-100577" custLinFactNeighborY="-100000"/>
      <dgm:spPr>
        <a:solidFill>
          <a:srgbClr val="F5F3E7"/>
        </a:solidFill>
        <a:ln>
          <a:noFill/>
        </a:ln>
      </dgm:spPr>
      <dgm:t>
        <a:bodyPr/>
        <a:lstStyle/>
        <a:p>
          <a:endParaRPr lang="en-US"/>
        </a:p>
      </dgm:t>
    </dgm:pt>
    <dgm:pt modelId="{901DD4D6-F562-4FC5-B27B-99B02BBE4E5A}" type="parTrans" cxnId="{8B05F1FF-CE6A-4D5A-A9D9-799A343364DA}">
      <dgm:prSet/>
      <dgm:spPr/>
      <dgm:t>
        <a:bodyPr/>
        <a:lstStyle/>
        <a:p>
          <a:endParaRPr lang="en-US"/>
        </a:p>
      </dgm:t>
    </dgm:pt>
    <dgm:pt modelId="{C02DE69B-474C-43C2-8BBF-4577C79AC530}" type="sibTrans" cxnId="{8B05F1FF-CE6A-4D5A-A9D9-799A343364DA}">
      <dgm:prSet/>
      <dgm:spPr/>
      <dgm:t>
        <a:bodyPr/>
        <a:lstStyle/>
        <a:p>
          <a:endParaRPr lang="en-US"/>
        </a:p>
      </dgm:t>
    </dgm:pt>
    <dgm:pt modelId="{96BDE21D-49F8-4768-9D80-DAC002F0B7FA}">
      <dgm:prSet phldrT="[Text]" custLinFactY="-81277" custLinFactNeighborX="-3147" custLinFactNeighborY="-100000"/>
      <dgm:spPr>
        <a:solidFill>
          <a:srgbClr val="F4B183"/>
        </a:solidFill>
        <a:ln>
          <a:noFill/>
        </a:ln>
      </dgm:spPr>
      <dgm:t>
        <a:bodyPr/>
        <a:lstStyle/>
        <a:p>
          <a:endParaRPr lang="en-US"/>
        </a:p>
      </dgm:t>
    </dgm:pt>
    <dgm:pt modelId="{2B36DE8D-C0FE-423B-9FB3-C61E408B5425}" type="parTrans" cxnId="{246D9FEF-FC36-4027-8F5D-5B1741697E72}">
      <dgm:prSet/>
      <dgm:spPr/>
      <dgm:t>
        <a:bodyPr/>
        <a:lstStyle/>
        <a:p>
          <a:endParaRPr lang="en-US"/>
        </a:p>
      </dgm:t>
    </dgm:pt>
    <dgm:pt modelId="{41972F5E-D858-433D-A2FC-2106058DAEBD}" type="sibTrans" cxnId="{246D9FEF-FC36-4027-8F5D-5B1741697E72}">
      <dgm:prSet/>
      <dgm:spPr/>
      <dgm:t>
        <a:bodyPr/>
        <a:lstStyle/>
        <a:p>
          <a:endParaRPr lang="en-US"/>
        </a:p>
      </dgm:t>
    </dgm:pt>
    <dgm:pt modelId="{8B027407-844C-4F29-A097-81AC7EFB3E68}">
      <dgm:prSet phldrT="[Text]" custLinFactX="93674" custLinFactY="-19770" custLinFactNeighborX="100000" custLinFactNeighborY="-100000"/>
      <dgm:spPr>
        <a:solidFill>
          <a:srgbClr val="F5F3E7"/>
        </a:solidFill>
        <a:ln>
          <a:noFill/>
        </a:ln>
      </dgm:spPr>
      <dgm:t>
        <a:bodyPr/>
        <a:lstStyle/>
        <a:p>
          <a:endParaRPr lang="en-US"/>
        </a:p>
      </dgm:t>
    </dgm:pt>
    <dgm:pt modelId="{B2141AF9-365E-4D81-9191-732CE317C2D7}" type="parTrans" cxnId="{86620771-1A6D-43A4-BE9A-CA61BD4B1E1F}">
      <dgm:prSet/>
      <dgm:spPr/>
      <dgm:t>
        <a:bodyPr/>
        <a:lstStyle/>
        <a:p>
          <a:endParaRPr lang="en-US"/>
        </a:p>
      </dgm:t>
    </dgm:pt>
    <dgm:pt modelId="{8C88743C-9DE2-491E-BD66-9C9CDFC2D979}" type="sibTrans" cxnId="{86620771-1A6D-43A4-BE9A-CA61BD4B1E1F}">
      <dgm:prSet/>
      <dgm:spPr/>
      <dgm:t>
        <a:bodyPr/>
        <a:lstStyle/>
        <a:p>
          <a:endParaRPr lang="en-US"/>
        </a:p>
      </dgm:t>
    </dgm:pt>
    <dgm:pt modelId="{5DB2FEBC-148C-44FB-8CB7-23C2BC4B9082}">
      <dgm:prSet phldrT="[Text]" custLinFactX="100000" custLinFactNeighborX="198191" custLinFactNeighborY="1351"/>
      <dgm:spPr>
        <a:solidFill>
          <a:srgbClr val="F4B183"/>
        </a:solidFill>
        <a:ln>
          <a:noFill/>
        </a:ln>
      </dgm:spPr>
      <dgm:t>
        <a:bodyPr/>
        <a:lstStyle/>
        <a:p>
          <a:endParaRPr lang="en-US"/>
        </a:p>
      </dgm:t>
    </dgm:pt>
    <dgm:pt modelId="{307C49AA-CA51-49BA-B54C-E041E3CA99B4}" type="parTrans" cxnId="{8EDCB5E3-07BF-4D9C-A725-69DE78414AB3}">
      <dgm:prSet/>
      <dgm:spPr/>
      <dgm:t>
        <a:bodyPr/>
        <a:lstStyle/>
        <a:p>
          <a:endParaRPr lang="en-US"/>
        </a:p>
      </dgm:t>
    </dgm:pt>
    <dgm:pt modelId="{2B7053B5-E6FE-429C-BFF5-695ABE39685B}" type="sibTrans" cxnId="{8EDCB5E3-07BF-4D9C-A725-69DE78414AB3}">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X="-118931" custLinFactNeighborX="-200000" custLinFactNeighborY="-758">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ScaleX="214928" custScaleY="212671" custLinFactX="-249663" custLinFactY="37971" custLinFactNeighborX="-300000" custLinFactNeighborY="100000"/>
      <dgm:spPr>
        <a:blipFill rotWithShape="0">
          <a:blip xmlns:r="http://schemas.openxmlformats.org/officeDocument/2006/relationships" r:embed="rId1">
            <a:extLst>
              <a:ext uri="{837473B0-CC2E-450A-ABE3-18F120FF3D39}">
                <a1611:picAttrSrcUrl xmlns:a1611="http://schemas.microsoft.com/office/drawing/2016/11/main" r:id="rId2"/>
              </a:ext>
            </a:extLst>
          </a:blip>
          <a:stretch>
            <a:fillRect t="-6000" b="-18000"/>
          </a:stretch>
        </a:blipFill>
      </dgm:spPr>
    </dgm:pt>
    <dgm:pt modelId="{97A02D08-E406-4396-A7D1-9711120C8BCC}" type="pres">
      <dgm:prSet presAssocID="{E849F9BF-7292-4794-A7CC-DBD829D26838}" presName="Child2" presStyleLbl="node1" presStyleIdx="1" presStyleCnt="6" custLinFactX="-106120" custLinFactNeighborX="-200000" custLinFactNeighborY="-62265">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ScaleX="216776" custScaleY="216389" custLinFactX="-200000" custLinFactNeighborX="-237693" custLinFactNeighborY="-48975"/>
      <dgm:spPr>
        <a:blipFill rotWithShape="0">
          <a:blip xmlns:r="http://schemas.openxmlformats.org/officeDocument/2006/relationships" r:embed="rId3">
            <a:extLst>
              <a:ext uri="{837473B0-CC2E-450A-ABE3-18F120FF3D39}">
                <a1611:picAttrSrcUrl xmlns:a1611="http://schemas.microsoft.com/office/drawing/2016/11/main" r:id="rId4"/>
              </a:ext>
            </a:extLst>
          </a:blip>
          <a:stretch>
            <a:fillRect t="-6000" b="-18000"/>
          </a:stretch>
        </a:blipFill>
      </dgm:spPr>
    </dgm:pt>
    <dgm:pt modelId="{58B7D142-CDBE-4DF6-8169-870DA0586342}" type="pres">
      <dgm:prSet presAssocID="{1BDD9F29-F52C-4D66-9C06-5477F20967A8}" presName="Child3" presStyleLbl="node1" presStyleIdx="2" presStyleCnt="6" custLinFactX="-100000" custLinFactY="-83180" custLinFactNeighborX="-101233" custLinFactNeighborY="-100000">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ScaleX="210425" custScaleY="210934" custLinFactX="-25492" custLinFactY="-100000" custLinFactNeighborX="-100000" custLinFactNeighborY="-160794"/>
      <dgm:spPr>
        <a:blipFill rotWithShape="0">
          <a:blip xmlns:r="http://schemas.openxmlformats.org/officeDocument/2006/relationships" r:embed="rId5">
            <a:extLst>
              <a:ext uri="{837473B0-CC2E-450A-ABE3-18F120FF3D39}">
                <a1611:picAttrSrcUrl xmlns:a1611="http://schemas.microsoft.com/office/drawing/2016/11/main" r:id="rId6"/>
              </a:ext>
            </a:extLst>
          </a:blip>
          <a:stretch>
            <a:fillRect t="-6000" b="-18000"/>
          </a:stretch>
        </a:blipFill>
      </dgm:spPr>
    </dgm:pt>
    <dgm:pt modelId="{C8C3C01E-078A-420F-9735-A96E71AB1C9A}" type="pres">
      <dgm:prSet presAssocID="{9D8104DC-400E-4F53-82F2-E91E998E34EE}" presName="Child4" presStyleLbl="node1" presStyleIdx="3" presStyleCnt="6" custLinFactY="-100000" custLinFactNeighborX="-3557" custLinFactNeighborY="-144756">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ScaleX="213759" custScaleY="210632" custLinFactX="100535" custLinFactY="-100000" custLinFactNeighborX="200000" custLinFactNeighborY="-180479"/>
      <dgm:spPr>
        <a:blipFill rotWithShape="0">
          <a:blip xmlns:r="http://schemas.openxmlformats.org/officeDocument/2006/relationships" r:embed="rId7">
            <a:extLst>
              <a:ext uri="{837473B0-CC2E-450A-ABE3-18F120FF3D39}">
                <a1611:picAttrSrcUrl xmlns:a1611="http://schemas.microsoft.com/office/drawing/2016/11/main" r:id="rId8"/>
              </a:ext>
            </a:extLst>
          </a:blip>
          <a:stretch>
            <a:fillRect t="-6000" b="-18000"/>
          </a:stretch>
        </a:blipFill>
      </dgm:spPr>
    </dgm:pt>
    <dgm:pt modelId="{05127501-1422-40F9-B550-CDE8ADE833E0}" type="pres">
      <dgm:prSet presAssocID="{3DA1A153-1ED2-4CE0-9FD3-EBBAB93928A6}" presName="Child5" presStyleLbl="node1" presStyleIdx="4" presStyleCnt="6" custLinFactX="93018" custLinFactY="-83249" custLinFactNeighborX="100000" custLinFactNeighborY="-100000">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212777" custScaleY="213100" custLinFactX="300000" custLinFactNeighborX="345681" custLinFactNeighborY="-92973"/>
      <dgm:spPr>
        <a:blipFill dpi="0" rotWithShape="0">
          <a:blip xmlns:r="http://schemas.openxmlformats.org/officeDocument/2006/relationships" r:embed="rId9"/>
          <a:srcRect/>
          <a:tile tx="317500" ty="-1003300" sx="60000" sy="55000" flip="none" algn="tl"/>
        </a:blipFill>
      </dgm:spPr>
    </dgm:pt>
    <dgm:pt modelId="{E0261D75-43DE-4B08-93CA-6EEAB017471B}" type="pres">
      <dgm:prSet presAssocID="{8F275956-80AB-4B3C-B6F1-2E8990813ADF}" presName="Child6" presStyleLbl="node1" presStyleIdx="5" presStyleCnt="6" custLinFactX="100000" custLinFactNeighborX="197535" custLinFactNeighborY="-62127">
        <dgm:presLayoutVars>
          <dgm:chMax val="0"/>
          <dgm:chPref val="0"/>
          <dgm:bulletEnabled val="1"/>
        </dgm:presLayoutVars>
      </dgm:prSet>
      <dgm:spPr/>
    </dgm:pt>
  </dgm:ptLst>
  <dgm:cxnLst>
    <dgm:cxn modelId="{D2506F02-49E0-4C00-A56A-6BBA0ADB9764}" srcId="{485F4094-04F9-42ED-835C-688947CEE4FB}" destId="{613E5214-A240-4AD1-B863-3C7AC2333066}" srcOrd="6" destOrd="0" parTransId="{324F6B93-B58A-48EC-84E1-82FCF25D1BC3}" sibTransId="{C260CBA8-CF9F-40CB-B64C-311C6CCA7C3C}"/>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86620771-1A6D-43A4-BE9A-CA61BD4B1E1F}" srcId="{485F4094-04F9-42ED-835C-688947CEE4FB}" destId="{8B027407-844C-4F29-A097-81AC7EFB3E68}" srcOrd="10" destOrd="0" parTransId="{B2141AF9-365E-4D81-9191-732CE317C2D7}" sibTransId="{8C88743C-9DE2-491E-BD66-9C9CDFC2D979}"/>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7357659D-8ED7-4206-A2A3-2F0E9A017E8A}" srcId="{485F4094-04F9-42ED-835C-688947CEE4FB}" destId="{E0456B47-91D1-4BF1-825D-8B9C7F73CF44}" srcOrd="7" destOrd="0" parTransId="{5AB7C6FC-DED2-4DDB-B670-53F47B662CD4}" sibTransId="{96FE6122-FC63-404B-BD68-AD474230A07E}"/>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8EDCB5E3-07BF-4D9C-A725-69DE78414AB3}" srcId="{485F4094-04F9-42ED-835C-688947CEE4FB}" destId="{5DB2FEBC-148C-44FB-8CB7-23C2BC4B9082}" srcOrd="11" destOrd="0" parTransId="{307C49AA-CA51-49BA-B54C-E041E3CA99B4}" sibTransId="{2B7053B5-E6FE-429C-BFF5-695ABE39685B}"/>
    <dgm:cxn modelId="{246D9FEF-FC36-4027-8F5D-5B1741697E72}" srcId="{485F4094-04F9-42ED-835C-688947CEE4FB}" destId="{96BDE21D-49F8-4768-9D80-DAC002F0B7FA}" srcOrd="9" destOrd="0" parTransId="{2B36DE8D-C0FE-423B-9FB3-C61E408B5425}" sibTransId="{41972F5E-D858-433D-A2FC-2106058DAEBD}"/>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8B05F1FF-CE6A-4D5A-A9D9-799A343364DA}" srcId="{485F4094-04F9-42ED-835C-688947CEE4FB}" destId="{C9A3ACC3-28FF-4424-8488-3DB3ABE4190D}" srcOrd="8" destOrd="0" parTransId="{901DD4D6-F562-4FC5-B27B-99B02BBE4E5A}" sibTransId="{C02DE69B-474C-43C2-8BBF-4577C79AC530}"/>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93551">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39000" custLinFactNeighborX="-51196"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NeighborX="-50695" custLinFactNeighborY="24182">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NeighborX="40881" custLinFactNeighborY="-31911">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7717">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endParaRPr lang="en-US" dirty="0">
            <a:solidFill>
              <a:srgbClr val="F5F3E7"/>
            </a:solidFill>
          </a:endParaRP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NeighborX="-52820" custLinFactNeighborY="32045">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NeighborX="-50629" custLinFactNeighborY="2202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NeighborX="40881" custLinFactNeighborY="-31911">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endParaRPr lang="en-US" dirty="0">
            <a:solidFill>
              <a:srgbClr val="F5F3E7"/>
            </a:solidFill>
          </a:endParaRP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NeighborX="-52820" custLinFactNeighborY="32045">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NeighborX="-50629" custLinFactNeighborY="22023">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NeighborX="40881" custLinFactNeighborY="-31911">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dgm:spPr>
        <a:solidFill>
          <a:srgbClr val="F5F3E7"/>
        </a:solidFill>
        <a:ln>
          <a:noFill/>
        </a:ln>
      </dgm:spPr>
      <dgm:t>
        <a:bodyPr/>
        <a:lstStyle/>
        <a:p>
          <a:r>
            <a:rPr lang="en-US" dirty="0">
              <a:ln>
                <a:noFill/>
              </a:ln>
              <a:solidFill>
                <a:srgbClr val="F4B183"/>
              </a:solidFill>
            </a:rPr>
            <a:t>Exploratory</a:t>
          </a:r>
        </a:p>
        <a:p>
          <a:r>
            <a:rPr lang="en-US" dirty="0">
              <a:ln>
                <a:noFill/>
              </a:ln>
              <a:solidFill>
                <a:srgbClr val="F4B183"/>
              </a:solidFill>
            </a:rPr>
            <a:t>Data</a:t>
          </a:r>
        </a:p>
        <a:p>
          <a:r>
            <a:rPr lang="en-US" dirty="0">
              <a:ln>
                <a:noFill/>
              </a:ln>
              <a:solidFill>
                <a:srgbClr val="F4B183"/>
              </a:solidFill>
            </a:rPr>
            <a:t>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NeighborX="-52930" custLinFactNeighborY="-88835">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NeighborX="40881" custLinFactNeighborY="-31911">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3AC55E-C146-4B5D-B004-F5EEFCFD507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D8104DC-400E-4F53-82F2-E91E998E34EE}">
      <dgm:prSet phldrT="[Text]"/>
      <dgm:spPr>
        <a:solidFill>
          <a:srgbClr val="F4B183"/>
        </a:solidFill>
        <a:ln>
          <a:noFill/>
        </a:ln>
      </dgm:spPr>
      <dgm:t>
        <a:bodyPr/>
        <a:lstStyle/>
        <a:p>
          <a:r>
            <a:rPr lang="en-US" dirty="0">
              <a:solidFill>
                <a:srgbClr val="F5F3E7"/>
              </a:solidFill>
            </a:rPr>
            <a:t>Data</a:t>
          </a:r>
        </a:p>
        <a:p>
          <a:r>
            <a:rPr lang="en-US" dirty="0">
              <a:solidFill>
                <a:srgbClr val="F5F3E7"/>
              </a:solidFill>
            </a:rPr>
            <a:t>Modeling</a:t>
          </a:r>
        </a:p>
      </dgm:t>
    </dgm:pt>
    <dgm:pt modelId="{5A9EF873-38A7-4EA5-8474-69A0CEF0DBFF}" type="parTrans" cxnId="{F71BBBCB-5F19-4EA4-8B97-B92CF8BDDC16}">
      <dgm:prSet/>
      <dgm:spPr/>
      <dgm:t>
        <a:bodyPr/>
        <a:lstStyle/>
        <a:p>
          <a:endParaRPr lang="en-US"/>
        </a:p>
      </dgm:t>
    </dgm:pt>
    <dgm:pt modelId="{9CAD0CD9-653B-45B6-85B9-A50A77011E20}" type="sibTrans" cxnId="{F71BBBCB-5F19-4EA4-8B97-B92CF8BDDC16}">
      <dgm:prSet/>
      <dgm:spPr/>
      <dgm:t>
        <a:bodyPr/>
        <a:lstStyle/>
        <a:p>
          <a:endParaRPr lang="en-US"/>
        </a:p>
      </dgm:t>
    </dgm:pt>
    <dgm:pt modelId="{3DA1A153-1ED2-4CE0-9FD3-EBBAB93928A6}">
      <dgm:prSet phldrT="[Text]"/>
      <dgm:spPr>
        <a:solidFill>
          <a:srgbClr val="F5F3E7"/>
        </a:solidFill>
        <a:ln>
          <a:noFill/>
        </a:ln>
      </dgm:spPr>
      <dgm:t>
        <a:bodyPr/>
        <a:lstStyle/>
        <a:p>
          <a:r>
            <a:rPr lang="en-US" dirty="0">
              <a:solidFill>
                <a:srgbClr val="F4B183"/>
              </a:solidFill>
            </a:rPr>
            <a:t>Model</a:t>
          </a:r>
        </a:p>
        <a:p>
          <a:r>
            <a:rPr lang="en-US" dirty="0">
              <a:solidFill>
                <a:srgbClr val="F4B183"/>
              </a:solidFill>
            </a:rPr>
            <a:t>Evaluation</a:t>
          </a:r>
        </a:p>
      </dgm:t>
    </dgm:pt>
    <dgm:pt modelId="{29406105-C9C6-4D74-A2B8-EC2FDB6FD1D0}" type="parTrans" cxnId="{850FA9A6-5BBD-4C20-80A8-ACAB0BABD8FA}">
      <dgm:prSet/>
      <dgm:spPr/>
      <dgm:t>
        <a:bodyPr/>
        <a:lstStyle/>
        <a:p>
          <a:endParaRPr lang="en-US"/>
        </a:p>
      </dgm:t>
    </dgm:pt>
    <dgm:pt modelId="{AED715AC-B985-471E-9B93-54727453BE8D}" type="sibTrans" cxnId="{850FA9A6-5BBD-4C20-80A8-ACAB0BABD8FA}">
      <dgm:prSet/>
      <dgm:spPr/>
      <dgm:t>
        <a:bodyPr/>
        <a:lstStyle/>
        <a:p>
          <a:endParaRPr lang="en-US"/>
        </a:p>
      </dgm:t>
    </dgm:pt>
    <dgm:pt modelId="{8F275956-80AB-4B3C-B6F1-2E8990813ADF}">
      <dgm:prSet phldrT="[Text]"/>
      <dgm:spPr>
        <a:solidFill>
          <a:srgbClr val="F4B183"/>
        </a:solidFill>
        <a:ln>
          <a:noFill/>
        </a:ln>
      </dgm:spPr>
      <dgm:t>
        <a:bodyPr/>
        <a:lstStyle/>
        <a:p>
          <a:r>
            <a:rPr lang="en-US" dirty="0">
              <a:solidFill>
                <a:srgbClr val="F5F3E7"/>
              </a:solidFill>
            </a:rPr>
            <a:t>Deployment</a:t>
          </a:r>
        </a:p>
      </dgm:t>
    </dgm:pt>
    <dgm:pt modelId="{D7B40E70-C736-414B-8512-C7DBFED17F28}" type="parTrans" cxnId="{7B88CA1B-D598-4C74-8BDF-15C14A29993F}">
      <dgm:prSet/>
      <dgm:spPr/>
      <dgm:t>
        <a:bodyPr/>
        <a:lstStyle/>
        <a:p>
          <a:endParaRPr lang="en-US"/>
        </a:p>
      </dgm:t>
    </dgm:pt>
    <dgm:pt modelId="{B2125ECA-ADA3-4027-8400-6D1CA6B8461B}" type="sibTrans" cxnId="{7B88CA1B-D598-4C74-8BDF-15C14A29993F}">
      <dgm:prSet/>
      <dgm:spPr/>
      <dgm:t>
        <a:bodyPr/>
        <a:lstStyle/>
        <a:p>
          <a:endParaRPr lang="en-US"/>
        </a:p>
      </dgm:t>
    </dgm:pt>
    <dgm:pt modelId="{1BDD9F29-F52C-4D66-9C06-5477F20967A8}">
      <dgm:prSet phldrT="[Text]" custT="1"/>
      <dgm:spPr>
        <a:solidFill>
          <a:srgbClr val="F5F3E7"/>
        </a:solidFill>
        <a:ln>
          <a:noFill/>
        </a:ln>
      </dgm:spPr>
      <dgm:t>
        <a:bodyPr anchor="t" anchorCtr="0"/>
        <a:lstStyle/>
        <a:p>
          <a:r>
            <a:rPr lang="en-US" sz="4000" dirty="0">
              <a:ln>
                <a:noFill/>
              </a:ln>
              <a:solidFill>
                <a:srgbClr val="F4B183"/>
              </a:solidFill>
            </a:rPr>
            <a:t>   Exploratory Data Analysis</a:t>
          </a:r>
        </a:p>
      </dgm:t>
    </dgm:pt>
    <dgm:pt modelId="{59E95697-632C-45B4-B40A-0F19611A39B0}" type="sibTrans" cxnId="{2BC4E211-8F04-48CC-9EB7-B930E412D800}">
      <dgm:prSet/>
      <dgm:spPr/>
      <dgm:t>
        <a:bodyPr/>
        <a:lstStyle/>
        <a:p>
          <a:endParaRPr lang="en-US"/>
        </a:p>
      </dgm:t>
    </dgm:pt>
    <dgm:pt modelId="{9CF7B3ED-4ED6-44A9-AC80-AEBE7332B1DC}" type="parTrans" cxnId="{2BC4E211-8F04-48CC-9EB7-B930E412D800}">
      <dgm:prSet/>
      <dgm:spPr/>
      <dgm:t>
        <a:bodyPr/>
        <a:lstStyle/>
        <a:p>
          <a:endParaRPr lang="en-US"/>
        </a:p>
      </dgm:t>
    </dgm:pt>
    <dgm:pt modelId="{E849F9BF-7292-4794-A7CC-DBD829D26838}">
      <dgm:prSet phldrT="[Text]"/>
      <dgm:spPr>
        <a:solidFill>
          <a:srgbClr val="F4B183"/>
        </a:solidFill>
        <a:ln>
          <a:noFill/>
        </a:ln>
      </dgm:spPr>
      <dgm:t>
        <a:bodyPr/>
        <a:lstStyle/>
        <a:p>
          <a:r>
            <a:rPr lang="en-US" dirty="0">
              <a:solidFill>
                <a:srgbClr val="F5F3E7"/>
              </a:solidFill>
            </a:rPr>
            <a:t>Refining</a:t>
          </a:r>
        </a:p>
        <a:p>
          <a:r>
            <a:rPr lang="en-US" dirty="0">
              <a:solidFill>
                <a:srgbClr val="F5F3E7"/>
              </a:solidFill>
            </a:rPr>
            <a:t>Data</a:t>
          </a:r>
        </a:p>
      </dgm:t>
    </dgm:pt>
    <dgm:pt modelId="{D2DF1C7E-89AC-4A3E-A66E-4B3735322C8C}" type="sibTrans" cxnId="{0FFBD8DD-0401-4357-8E3A-4B6DDA12DE44}">
      <dgm:prSet/>
      <dgm:spPr/>
      <dgm:t>
        <a:bodyPr/>
        <a:lstStyle/>
        <a:p>
          <a:endParaRPr lang="en-US"/>
        </a:p>
      </dgm:t>
    </dgm:pt>
    <dgm:pt modelId="{95110297-6C3B-4B95-A9BD-10C834847555}" type="parTrans" cxnId="{0FFBD8DD-0401-4357-8E3A-4B6DDA12DE44}">
      <dgm:prSet/>
      <dgm:spPr/>
      <dgm:t>
        <a:bodyPr/>
        <a:lstStyle/>
        <a:p>
          <a:endParaRPr lang="en-US"/>
        </a:p>
      </dgm:t>
    </dgm:pt>
    <dgm:pt modelId="{44365966-B6CD-460F-AFB6-7E70D1C14CEE}">
      <dgm:prSet phldrT="[Text]"/>
      <dgm:spPr>
        <a:solidFill>
          <a:srgbClr val="F5F3E7"/>
        </a:solidFill>
        <a:ln>
          <a:noFill/>
        </a:ln>
      </dgm:spPr>
      <dgm:t>
        <a:bodyPr/>
        <a:lstStyle/>
        <a:p>
          <a:r>
            <a:rPr lang="en-US" dirty="0">
              <a:solidFill>
                <a:srgbClr val="F4B183"/>
              </a:solidFill>
            </a:rPr>
            <a:t>Gathering</a:t>
          </a:r>
        </a:p>
        <a:p>
          <a:r>
            <a:rPr lang="en-US" dirty="0">
              <a:solidFill>
                <a:srgbClr val="F4B183"/>
              </a:solidFill>
            </a:rPr>
            <a:t>Data</a:t>
          </a:r>
        </a:p>
      </dgm:t>
    </dgm:pt>
    <dgm:pt modelId="{860A573B-7232-47E5-B1DF-4E3B0DE0CDAE}" type="sibTrans" cxnId="{973948D7-A6BC-461A-9C0F-B18B1786C72F}">
      <dgm:prSet/>
      <dgm:spPr/>
      <dgm:t>
        <a:bodyPr/>
        <a:lstStyle/>
        <a:p>
          <a:endParaRPr lang="en-US"/>
        </a:p>
      </dgm:t>
    </dgm:pt>
    <dgm:pt modelId="{62478FD9-7EA9-4AD7-9AE9-A65671FECF5B}" type="parTrans" cxnId="{973948D7-A6BC-461A-9C0F-B18B1786C72F}">
      <dgm:prSet/>
      <dgm:spPr/>
      <dgm:t>
        <a:bodyPr/>
        <a:lstStyle/>
        <a:p>
          <a:endParaRPr lang="en-US"/>
        </a:p>
      </dgm:t>
    </dgm:pt>
    <dgm:pt modelId="{485F4094-04F9-42ED-835C-688947CEE4FB}">
      <dgm:prSet phldrT="[Text]" phldr="1"/>
      <dgm:spPr>
        <a:noFill/>
        <a:ln>
          <a:noFill/>
        </a:ln>
      </dgm:spPr>
      <dgm:t>
        <a:bodyPr/>
        <a:lstStyle/>
        <a:p>
          <a:endParaRPr lang="en-US" dirty="0">
            <a:noFill/>
          </a:endParaRPr>
        </a:p>
      </dgm:t>
    </dgm:pt>
    <dgm:pt modelId="{32A9449E-C834-41DA-83FC-2025F2388923}" type="sibTrans" cxnId="{4566491C-3086-49ED-A877-56FB92484C01}">
      <dgm:prSet/>
      <dgm:spPr/>
      <dgm:t>
        <a:bodyPr/>
        <a:lstStyle/>
        <a:p>
          <a:endParaRPr lang="en-US"/>
        </a:p>
      </dgm:t>
    </dgm:pt>
    <dgm:pt modelId="{423EDC69-6976-440E-BFD8-AF6047015F82}" type="parTrans" cxnId="{4566491C-3086-49ED-A877-56FB92484C01}">
      <dgm:prSet/>
      <dgm:spPr/>
      <dgm:t>
        <a:bodyPr/>
        <a:lstStyle/>
        <a:p>
          <a:endParaRPr lang="en-US"/>
        </a:p>
      </dgm:t>
    </dgm:pt>
    <dgm:pt modelId="{C9FD9BF7-4DC5-4EDA-8059-E1118DAD058C}" type="pres">
      <dgm:prSet presAssocID="{6F3AC55E-C146-4B5D-B004-F5EEFCFD5077}" presName="Name0" presStyleCnt="0">
        <dgm:presLayoutVars>
          <dgm:chMax val="1"/>
          <dgm:chPref val="1"/>
          <dgm:dir/>
          <dgm:animOne val="branch"/>
          <dgm:animLvl val="lvl"/>
        </dgm:presLayoutVars>
      </dgm:prSet>
      <dgm:spPr/>
    </dgm:pt>
    <dgm:pt modelId="{745BA2CC-8452-4918-A256-C1ED7E7C04B7}" type="pres">
      <dgm:prSet presAssocID="{485F4094-04F9-42ED-835C-688947CEE4FB}" presName="Parent" presStyleLbl="node0" presStyleIdx="0" presStyleCnt="1">
        <dgm:presLayoutVars>
          <dgm:chMax val="6"/>
          <dgm:chPref val="6"/>
        </dgm:presLayoutVars>
      </dgm:prSet>
      <dgm:spPr/>
    </dgm:pt>
    <dgm:pt modelId="{DB6467ED-4C29-47DF-B11E-F23656E8D4F2}" type="pres">
      <dgm:prSet presAssocID="{44365966-B6CD-460F-AFB6-7E70D1C14CEE}" presName="Accent1" presStyleCnt="0"/>
      <dgm:spPr/>
    </dgm:pt>
    <dgm:pt modelId="{5BA03291-1265-413C-83C3-EC14E402B204}" type="pres">
      <dgm:prSet presAssocID="{44365966-B6CD-460F-AFB6-7E70D1C14CEE}" presName="Accent" presStyleLbl="bgShp" presStyleIdx="0" presStyleCnt="6"/>
      <dgm:spPr/>
    </dgm:pt>
    <dgm:pt modelId="{5DAFA36E-7DA8-41D4-A0A5-15958A4B01FD}" type="pres">
      <dgm:prSet presAssocID="{44365966-B6CD-460F-AFB6-7E70D1C14CEE}" presName="Child1" presStyleLbl="node1" presStyleIdx="0" presStyleCnt="6" custLinFactNeighborX="38752" custLinFactNeighborY="-469">
        <dgm:presLayoutVars>
          <dgm:chMax val="0"/>
          <dgm:chPref val="0"/>
          <dgm:bulletEnabled val="1"/>
        </dgm:presLayoutVars>
      </dgm:prSet>
      <dgm:spPr/>
    </dgm:pt>
    <dgm:pt modelId="{64CA8722-2A8F-4D22-8516-38766FB35024}" type="pres">
      <dgm:prSet presAssocID="{E849F9BF-7292-4794-A7CC-DBD829D26838}" presName="Accent2" presStyleCnt="0"/>
      <dgm:spPr/>
    </dgm:pt>
    <dgm:pt modelId="{9923B5EF-EA79-4483-BB5F-3802B5075897}" type="pres">
      <dgm:prSet presAssocID="{E849F9BF-7292-4794-A7CC-DBD829D26838}" presName="Accent" presStyleLbl="bgShp" presStyleIdx="1" presStyleCnt="6" custLinFactX="100000" custLinFactNeighborX="105523" custLinFactNeighborY="97670"/>
      <dgm:spPr>
        <a:solidFill>
          <a:srgbClr val="CCD4BF"/>
        </a:solidFill>
      </dgm:spPr>
    </dgm:pt>
    <dgm:pt modelId="{97A02D08-E406-4396-A7D1-9711120C8BCC}" type="pres">
      <dgm:prSet presAssocID="{E849F9BF-7292-4794-A7CC-DBD829D26838}" presName="Child2" presStyleLbl="node1" presStyleIdx="1" presStyleCnt="6" custLinFactY="-89082" custLinFactNeighborX="-52820" custLinFactNeighborY="-100000">
        <dgm:presLayoutVars>
          <dgm:chMax val="0"/>
          <dgm:chPref val="0"/>
          <dgm:bulletEnabled val="1"/>
        </dgm:presLayoutVars>
      </dgm:prSet>
      <dgm:spPr/>
    </dgm:pt>
    <dgm:pt modelId="{55467E5E-7EA1-401E-9F5E-BA7481129D79}" type="pres">
      <dgm:prSet presAssocID="{1BDD9F29-F52C-4D66-9C06-5477F20967A8}" presName="Accent3" presStyleCnt="0"/>
      <dgm:spPr/>
    </dgm:pt>
    <dgm:pt modelId="{6E84A6DF-BFEB-45F5-A614-7FA16ACB525F}" type="pres">
      <dgm:prSet presAssocID="{1BDD9F29-F52C-4D66-9C06-5477F20967A8}" presName="Accent" presStyleLbl="bgShp" presStyleIdx="2" presStyleCnt="6" custLinFactNeighborX="89241" custLinFactNeighborY="16005"/>
      <dgm:spPr>
        <a:solidFill>
          <a:srgbClr val="CCD4BF"/>
        </a:solidFill>
      </dgm:spPr>
    </dgm:pt>
    <dgm:pt modelId="{58B7D142-CDBE-4DF6-8169-870DA0586342}" type="pres">
      <dgm:prSet presAssocID="{1BDD9F29-F52C-4D66-9C06-5477F20967A8}" presName="Child3" presStyleLbl="node1" presStyleIdx="2" presStyleCnt="6" custLinFactNeighborX="-52930" custLinFactNeighborY="-88835">
        <dgm:presLayoutVars>
          <dgm:chMax val="0"/>
          <dgm:chPref val="0"/>
          <dgm:bulletEnabled val="1"/>
        </dgm:presLayoutVars>
      </dgm:prSet>
      <dgm:spPr/>
    </dgm:pt>
    <dgm:pt modelId="{DB5906AB-83DA-49DD-8D94-687C2F5FB03A}" type="pres">
      <dgm:prSet presAssocID="{9D8104DC-400E-4F53-82F2-E91E998E34EE}" presName="Accent4" presStyleCnt="0"/>
      <dgm:spPr/>
    </dgm:pt>
    <dgm:pt modelId="{0F89D941-C232-4F99-ACF4-7A8180878115}" type="pres">
      <dgm:prSet presAssocID="{9D8104DC-400E-4F53-82F2-E91E998E34EE}" presName="Accent" presStyleLbl="bgShp" presStyleIdx="3" presStyleCnt="6" custLinFactY="-141758" custLinFactNeighborX="84784" custLinFactNeighborY="-200000"/>
      <dgm:spPr>
        <a:solidFill>
          <a:srgbClr val="CCD4BF"/>
        </a:solidFill>
      </dgm:spPr>
    </dgm:pt>
    <dgm:pt modelId="{C8C3C01E-078A-420F-9735-A96E71AB1C9A}" type="pres">
      <dgm:prSet presAssocID="{9D8104DC-400E-4F53-82F2-E91E998E34EE}" presName="Child4" presStyleLbl="node1" presStyleIdx="3" presStyleCnt="6" custLinFactNeighborX="40881" custLinFactNeighborY="-31911">
        <dgm:presLayoutVars>
          <dgm:chMax val="0"/>
          <dgm:chPref val="0"/>
          <dgm:bulletEnabled val="1"/>
        </dgm:presLayoutVars>
      </dgm:prSet>
      <dgm:spPr/>
    </dgm:pt>
    <dgm:pt modelId="{13F388C0-08C4-4D15-9271-54077AFF74A3}" type="pres">
      <dgm:prSet presAssocID="{3DA1A153-1ED2-4CE0-9FD3-EBBAB93928A6}" presName="Accent5" presStyleCnt="0"/>
      <dgm:spPr/>
    </dgm:pt>
    <dgm:pt modelId="{A2151E0A-EEEC-487F-8C9D-0998BC7B1655}" type="pres">
      <dgm:prSet presAssocID="{3DA1A153-1ED2-4CE0-9FD3-EBBAB93928A6}" presName="Accent" presStyleLbl="bgShp" presStyleIdx="4" presStyleCnt="6" custLinFactX="100000" custLinFactY="-78710" custLinFactNeighborX="185894" custLinFactNeighborY="-100000"/>
      <dgm:spPr>
        <a:solidFill>
          <a:srgbClr val="CCD4BF"/>
        </a:solidFill>
      </dgm:spPr>
    </dgm:pt>
    <dgm:pt modelId="{05127501-1422-40F9-B550-CDE8ADE833E0}" type="pres">
      <dgm:prSet presAssocID="{3DA1A153-1ED2-4CE0-9FD3-EBBAB93928A6}" presName="Child5" presStyleLbl="node1" presStyleIdx="4" presStyleCnt="6" custLinFactX="32663" custLinFactNeighborX="100000" custLinFactNeighborY="38661">
        <dgm:presLayoutVars>
          <dgm:chMax val="0"/>
          <dgm:chPref val="0"/>
          <dgm:bulletEnabled val="1"/>
        </dgm:presLayoutVars>
      </dgm:prSet>
      <dgm:spPr/>
    </dgm:pt>
    <dgm:pt modelId="{44438066-512B-4BB4-8A3C-2227B7CB2895}" type="pres">
      <dgm:prSet presAssocID="{8F275956-80AB-4B3C-B6F1-2E8990813ADF}" presName="Accent6" presStyleCnt="0"/>
      <dgm:spPr/>
    </dgm:pt>
    <dgm:pt modelId="{CDF3D244-B040-470E-BA39-F776D0A21638}" type="pres">
      <dgm:prSet presAssocID="{8F275956-80AB-4B3C-B6F1-2E8990813ADF}" presName="Accent" presStyleLbl="bgShp" presStyleIdx="5" presStyleCnt="6" custScaleX="168606" custScaleY="164143" custLinFactNeighborX="9408" custLinFactNeighborY="-81075"/>
      <dgm:spPr>
        <a:solidFill>
          <a:srgbClr val="F5E2E4"/>
        </a:solidFill>
      </dgm:spPr>
    </dgm:pt>
    <dgm:pt modelId="{E0261D75-43DE-4B08-93CA-6EEAB017471B}" type="pres">
      <dgm:prSet presAssocID="{8F275956-80AB-4B3C-B6F1-2E8990813ADF}" presName="Child6" presStyleLbl="node1" presStyleIdx="5" presStyleCnt="6" custLinFactX="32663" custLinFactY="67917" custLinFactNeighborX="100000" custLinFactNeighborY="100000">
        <dgm:presLayoutVars>
          <dgm:chMax val="0"/>
          <dgm:chPref val="0"/>
          <dgm:bulletEnabled val="1"/>
        </dgm:presLayoutVars>
      </dgm:prSet>
      <dgm:spPr/>
    </dgm:pt>
  </dgm:ptLst>
  <dgm:cxnLst>
    <dgm:cxn modelId="{2BC4E211-8F04-48CC-9EB7-B930E412D800}" srcId="{485F4094-04F9-42ED-835C-688947CEE4FB}" destId="{1BDD9F29-F52C-4D66-9C06-5477F20967A8}" srcOrd="2" destOrd="0" parTransId="{9CF7B3ED-4ED6-44A9-AC80-AEBE7332B1DC}" sibTransId="{59E95697-632C-45B4-B40A-0F19611A39B0}"/>
    <dgm:cxn modelId="{7B88CA1B-D598-4C74-8BDF-15C14A29993F}" srcId="{485F4094-04F9-42ED-835C-688947CEE4FB}" destId="{8F275956-80AB-4B3C-B6F1-2E8990813ADF}" srcOrd="5" destOrd="0" parTransId="{D7B40E70-C736-414B-8512-C7DBFED17F28}" sibTransId="{B2125ECA-ADA3-4027-8400-6D1CA6B8461B}"/>
    <dgm:cxn modelId="{4566491C-3086-49ED-A877-56FB92484C01}" srcId="{6F3AC55E-C146-4B5D-B004-F5EEFCFD5077}" destId="{485F4094-04F9-42ED-835C-688947CEE4FB}" srcOrd="0" destOrd="0" parTransId="{423EDC69-6976-440E-BFD8-AF6047015F82}" sibTransId="{32A9449E-C834-41DA-83FC-2025F2388923}"/>
    <dgm:cxn modelId="{E2F41A52-DCA4-4DAE-A772-4C6B1189F16C}" type="presOf" srcId="{E849F9BF-7292-4794-A7CC-DBD829D26838}" destId="{97A02D08-E406-4396-A7D1-9711120C8BCC}" srcOrd="0" destOrd="0" presId="urn:microsoft.com/office/officeart/2011/layout/HexagonRadial"/>
    <dgm:cxn modelId="{4A899374-4E67-444D-A388-21C0422AB8D2}" type="presOf" srcId="{1BDD9F29-F52C-4D66-9C06-5477F20967A8}" destId="{58B7D142-CDBE-4DF6-8169-870DA0586342}" srcOrd="0" destOrd="0" presId="urn:microsoft.com/office/officeart/2011/layout/HexagonRadial"/>
    <dgm:cxn modelId="{53325081-7719-4024-9D28-AC01C22CDAD8}" type="presOf" srcId="{485F4094-04F9-42ED-835C-688947CEE4FB}" destId="{745BA2CC-8452-4918-A256-C1ED7E7C04B7}" srcOrd="0" destOrd="0" presId="urn:microsoft.com/office/officeart/2011/layout/HexagonRadial"/>
    <dgm:cxn modelId="{5F866F89-5DAD-49C7-B752-B01A1ADCB537}" type="presOf" srcId="{6F3AC55E-C146-4B5D-B004-F5EEFCFD5077}" destId="{C9FD9BF7-4DC5-4EDA-8059-E1118DAD058C}" srcOrd="0" destOrd="0" presId="urn:microsoft.com/office/officeart/2011/layout/HexagonRadial"/>
    <dgm:cxn modelId="{850FA9A6-5BBD-4C20-80A8-ACAB0BABD8FA}" srcId="{485F4094-04F9-42ED-835C-688947CEE4FB}" destId="{3DA1A153-1ED2-4CE0-9FD3-EBBAB93928A6}" srcOrd="4" destOrd="0" parTransId="{29406105-C9C6-4D74-A2B8-EC2FDB6FD1D0}" sibTransId="{AED715AC-B985-471E-9B93-54727453BE8D}"/>
    <dgm:cxn modelId="{F71BBBCB-5F19-4EA4-8B97-B92CF8BDDC16}" srcId="{485F4094-04F9-42ED-835C-688947CEE4FB}" destId="{9D8104DC-400E-4F53-82F2-E91E998E34EE}" srcOrd="3" destOrd="0" parTransId="{5A9EF873-38A7-4EA5-8474-69A0CEF0DBFF}" sibTransId="{9CAD0CD9-653B-45B6-85B9-A50A77011E20}"/>
    <dgm:cxn modelId="{0C648AD2-7E8C-4C85-B1D7-A6E22F52C726}" type="presOf" srcId="{3DA1A153-1ED2-4CE0-9FD3-EBBAB93928A6}" destId="{05127501-1422-40F9-B550-CDE8ADE833E0}" srcOrd="0" destOrd="0" presId="urn:microsoft.com/office/officeart/2011/layout/HexagonRadial"/>
    <dgm:cxn modelId="{D33473D3-8D91-4E49-8E6A-170597AEEB74}" type="presOf" srcId="{9D8104DC-400E-4F53-82F2-E91E998E34EE}" destId="{C8C3C01E-078A-420F-9735-A96E71AB1C9A}" srcOrd="0" destOrd="0" presId="urn:microsoft.com/office/officeart/2011/layout/HexagonRadial"/>
    <dgm:cxn modelId="{973948D7-A6BC-461A-9C0F-B18B1786C72F}" srcId="{485F4094-04F9-42ED-835C-688947CEE4FB}" destId="{44365966-B6CD-460F-AFB6-7E70D1C14CEE}" srcOrd="0" destOrd="0" parTransId="{62478FD9-7EA9-4AD7-9AE9-A65671FECF5B}" sibTransId="{860A573B-7232-47E5-B1DF-4E3B0DE0CDAE}"/>
    <dgm:cxn modelId="{0FFBD8DD-0401-4357-8E3A-4B6DDA12DE44}" srcId="{485F4094-04F9-42ED-835C-688947CEE4FB}" destId="{E849F9BF-7292-4794-A7CC-DBD829D26838}" srcOrd="1" destOrd="0" parTransId="{95110297-6C3B-4B95-A9BD-10C834847555}" sibTransId="{D2DF1C7E-89AC-4A3E-A66E-4B3735322C8C}"/>
    <dgm:cxn modelId="{7C74E8F3-C260-42EE-8E73-56416A187D9A}" type="presOf" srcId="{8F275956-80AB-4B3C-B6F1-2E8990813ADF}" destId="{E0261D75-43DE-4B08-93CA-6EEAB017471B}" srcOrd="0" destOrd="0" presId="urn:microsoft.com/office/officeart/2011/layout/HexagonRadial"/>
    <dgm:cxn modelId="{AA50E3FC-7580-4A2A-9AD0-D7883C91D19A}" type="presOf" srcId="{44365966-B6CD-460F-AFB6-7E70D1C14CEE}" destId="{5DAFA36E-7DA8-41D4-A0A5-15958A4B01FD}" srcOrd="0" destOrd="0" presId="urn:microsoft.com/office/officeart/2011/layout/HexagonRadial"/>
    <dgm:cxn modelId="{19221687-42DE-474B-A352-FC1E771089D1}" type="presParOf" srcId="{C9FD9BF7-4DC5-4EDA-8059-E1118DAD058C}" destId="{745BA2CC-8452-4918-A256-C1ED7E7C04B7}" srcOrd="0" destOrd="0" presId="urn:microsoft.com/office/officeart/2011/layout/HexagonRadial"/>
    <dgm:cxn modelId="{C280F2F8-6994-4707-AE1E-1FF5A4C282E0}" type="presParOf" srcId="{C9FD9BF7-4DC5-4EDA-8059-E1118DAD058C}" destId="{DB6467ED-4C29-47DF-B11E-F23656E8D4F2}" srcOrd="1" destOrd="0" presId="urn:microsoft.com/office/officeart/2011/layout/HexagonRadial"/>
    <dgm:cxn modelId="{2FC7C561-2DB9-45EC-BF7D-225DDA4F6599}" type="presParOf" srcId="{DB6467ED-4C29-47DF-B11E-F23656E8D4F2}" destId="{5BA03291-1265-413C-83C3-EC14E402B204}" srcOrd="0" destOrd="0" presId="urn:microsoft.com/office/officeart/2011/layout/HexagonRadial"/>
    <dgm:cxn modelId="{EA8050D3-5B66-45BC-8E18-7633628D3E2A}" type="presParOf" srcId="{C9FD9BF7-4DC5-4EDA-8059-E1118DAD058C}" destId="{5DAFA36E-7DA8-41D4-A0A5-15958A4B01FD}" srcOrd="2" destOrd="0" presId="urn:microsoft.com/office/officeart/2011/layout/HexagonRadial"/>
    <dgm:cxn modelId="{69C7A79C-52CA-4BE6-BEEC-04D8F046541E}" type="presParOf" srcId="{C9FD9BF7-4DC5-4EDA-8059-E1118DAD058C}" destId="{64CA8722-2A8F-4D22-8516-38766FB35024}" srcOrd="3" destOrd="0" presId="urn:microsoft.com/office/officeart/2011/layout/HexagonRadial"/>
    <dgm:cxn modelId="{B54FE34B-514B-44EF-8962-93C0AAEC51B4}" type="presParOf" srcId="{64CA8722-2A8F-4D22-8516-38766FB35024}" destId="{9923B5EF-EA79-4483-BB5F-3802B5075897}" srcOrd="0" destOrd="0" presId="urn:microsoft.com/office/officeart/2011/layout/HexagonRadial"/>
    <dgm:cxn modelId="{043D185D-FCDD-43C5-BB45-385B3F4E1D09}" type="presParOf" srcId="{C9FD9BF7-4DC5-4EDA-8059-E1118DAD058C}" destId="{97A02D08-E406-4396-A7D1-9711120C8BCC}" srcOrd="4" destOrd="0" presId="urn:microsoft.com/office/officeart/2011/layout/HexagonRadial"/>
    <dgm:cxn modelId="{F804A2D9-A3F2-41F0-9F4E-F82C1A7B8BEB}" type="presParOf" srcId="{C9FD9BF7-4DC5-4EDA-8059-E1118DAD058C}" destId="{55467E5E-7EA1-401E-9F5E-BA7481129D79}" srcOrd="5" destOrd="0" presId="urn:microsoft.com/office/officeart/2011/layout/HexagonRadial"/>
    <dgm:cxn modelId="{F39E9FFD-C7C5-4845-8698-3519379E0B5D}" type="presParOf" srcId="{55467E5E-7EA1-401E-9F5E-BA7481129D79}" destId="{6E84A6DF-BFEB-45F5-A614-7FA16ACB525F}" srcOrd="0" destOrd="0" presId="urn:microsoft.com/office/officeart/2011/layout/HexagonRadial"/>
    <dgm:cxn modelId="{4FB44AEB-F080-49A4-8B7F-8E0B92649F32}" type="presParOf" srcId="{C9FD9BF7-4DC5-4EDA-8059-E1118DAD058C}" destId="{58B7D142-CDBE-4DF6-8169-870DA0586342}" srcOrd="6" destOrd="0" presId="urn:microsoft.com/office/officeart/2011/layout/HexagonRadial"/>
    <dgm:cxn modelId="{94B21C9E-6D5F-4BB8-90C0-F8107FEF972F}" type="presParOf" srcId="{C9FD9BF7-4DC5-4EDA-8059-E1118DAD058C}" destId="{DB5906AB-83DA-49DD-8D94-687C2F5FB03A}" srcOrd="7" destOrd="0" presId="urn:microsoft.com/office/officeart/2011/layout/HexagonRadial"/>
    <dgm:cxn modelId="{5FB59862-005B-4564-A44A-651EAB9EE216}" type="presParOf" srcId="{DB5906AB-83DA-49DD-8D94-687C2F5FB03A}" destId="{0F89D941-C232-4F99-ACF4-7A8180878115}" srcOrd="0" destOrd="0" presId="urn:microsoft.com/office/officeart/2011/layout/HexagonRadial"/>
    <dgm:cxn modelId="{D601E40A-7D09-4982-BD68-A253EDB896C1}" type="presParOf" srcId="{C9FD9BF7-4DC5-4EDA-8059-E1118DAD058C}" destId="{C8C3C01E-078A-420F-9735-A96E71AB1C9A}" srcOrd="8" destOrd="0" presId="urn:microsoft.com/office/officeart/2011/layout/HexagonRadial"/>
    <dgm:cxn modelId="{AD039EB7-6101-4DC3-AE44-5D81D96BE020}" type="presParOf" srcId="{C9FD9BF7-4DC5-4EDA-8059-E1118DAD058C}" destId="{13F388C0-08C4-4D15-9271-54077AFF74A3}" srcOrd="9" destOrd="0" presId="urn:microsoft.com/office/officeart/2011/layout/HexagonRadial"/>
    <dgm:cxn modelId="{8AC725C2-3914-4632-A78C-6A37029587D8}" type="presParOf" srcId="{13F388C0-08C4-4D15-9271-54077AFF74A3}" destId="{A2151E0A-EEEC-487F-8C9D-0998BC7B1655}" srcOrd="0" destOrd="0" presId="urn:microsoft.com/office/officeart/2011/layout/HexagonRadial"/>
    <dgm:cxn modelId="{43E7FC29-BBF8-4500-9FC8-49423B5CFCC9}" type="presParOf" srcId="{C9FD9BF7-4DC5-4EDA-8059-E1118DAD058C}" destId="{05127501-1422-40F9-B550-CDE8ADE833E0}" srcOrd="10" destOrd="0" presId="urn:microsoft.com/office/officeart/2011/layout/HexagonRadial"/>
    <dgm:cxn modelId="{DF6424F8-E6CE-4B45-B455-29834D02F50F}" type="presParOf" srcId="{C9FD9BF7-4DC5-4EDA-8059-E1118DAD058C}" destId="{44438066-512B-4BB4-8A3C-2227B7CB2895}" srcOrd="11" destOrd="0" presId="urn:microsoft.com/office/officeart/2011/layout/HexagonRadial"/>
    <dgm:cxn modelId="{6F2EA8DE-C298-40EA-BD05-FEA0B1132208}" type="presParOf" srcId="{44438066-512B-4BB4-8A3C-2227B7CB2895}" destId="{CDF3D244-B040-470E-BA39-F776D0A21638}" srcOrd="0" destOrd="0" presId="urn:microsoft.com/office/officeart/2011/layout/HexagonRadial"/>
    <dgm:cxn modelId="{83E38007-6A30-4E51-8AC0-92B08065D4DF}" type="presParOf" srcId="{C9FD9BF7-4DC5-4EDA-8059-E1118DAD058C}" destId="{E0261D75-43DE-4B08-93CA-6EEAB017471B}"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4529069" y="11466236"/>
          <a:ext cx="14574084" cy="12607173"/>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6944199" y="13555421"/>
        <a:ext cx="9743824" cy="8428803"/>
      </dsp:txXfrm>
    </dsp:sp>
    <dsp:sp modelId="{9923B5EF-EA79-4483-BB5F-3802B5075897}">
      <dsp:nvSpPr>
        <dsp:cNvPr id="0" name=""/>
        <dsp:cNvSpPr/>
      </dsp:nvSpPr>
      <dsp:spPr>
        <a:xfrm>
          <a:off x="23655246" y="5434555"/>
          <a:ext cx="5498759" cy="47379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871552" y="0"/>
          <a:ext cx="11943358" cy="10332408"/>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 Data</a:t>
          </a:r>
        </a:p>
      </dsp:txBody>
      <dsp:txXfrm>
        <a:off x="17850821" y="1712301"/>
        <a:ext cx="7984820" cy="6907806"/>
      </dsp:txXfrm>
    </dsp:sp>
    <dsp:sp modelId="{6E84A6DF-BFEB-45F5-A614-7FA16ACB525F}">
      <dsp:nvSpPr>
        <dsp:cNvPr id="0" name=""/>
        <dsp:cNvSpPr/>
      </dsp:nvSpPr>
      <dsp:spPr>
        <a:xfrm>
          <a:off x="30072725" y="14291920"/>
          <a:ext cx="5498759" cy="47379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26824999" y="6355124"/>
          <a:ext cx="11943358" cy="10332408"/>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 Data</a:t>
          </a:r>
        </a:p>
      </dsp:txBody>
      <dsp:txXfrm>
        <a:off x="28804268" y="8067425"/>
        <a:ext cx="7984820" cy="6907806"/>
      </dsp:txXfrm>
    </dsp:sp>
    <dsp:sp modelId="{0F89D941-C232-4F99-ACF4-7A8180878115}">
      <dsp:nvSpPr>
        <dsp:cNvPr id="0" name=""/>
        <dsp:cNvSpPr/>
      </dsp:nvSpPr>
      <dsp:spPr>
        <a:xfrm>
          <a:off x="25614730" y="24290222"/>
          <a:ext cx="5498759" cy="47379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26824999" y="18848558"/>
          <a:ext cx="11943358" cy="10332408"/>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28804268" y="20560859"/>
        <a:ext cx="7984820" cy="6907806"/>
      </dsp:txXfrm>
    </dsp:sp>
    <dsp:sp modelId="{A2151E0A-EEEC-487F-8C9D-0998BC7B1655}">
      <dsp:nvSpPr>
        <dsp:cNvPr id="0" name=""/>
        <dsp:cNvSpPr/>
      </dsp:nvSpPr>
      <dsp:spPr>
        <a:xfrm>
          <a:off x="14556189" y="25328084"/>
          <a:ext cx="5498759" cy="47379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871552" y="25210791"/>
          <a:ext cx="11943358" cy="10332408"/>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 Modeling</a:t>
          </a:r>
        </a:p>
      </dsp:txBody>
      <dsp:txXfrm>
        <a:off x="17850821" y="26923092"/>
        <a:ext cx="7984820" cy="6907806"/>
      </dsp:txXfrm>
    </dsp:sp>
    <dsp:sp modelId="{CDF3D244-B040-470E-BA39-F776D0A21638}">
      <dsp:nvSpPr>
        <dsp:cNvPr id="0" name=""/>
        <dsp:cNvSpPr/>
      </dsp:nvSpPr>
      <dsp:spPr>
        <a:xfrm>
          <a:off x="8033617" y="16474273"/>
          <a:ext cx="5498759" cy="47379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4867254" y="18855667"/>
          <a:ext cx="11943358" cy="10332408"/>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 Evaluation</a:t>
          </a:r>
        </a:p>
      </dsp:txBody>
      <dsp:txXfrm>
        <a:off x="6846523" y="20567968"/>
        <a:ext cx="7984820" cy="6907806"/>
      </dsp:txXfrm>
    </dsp:sp>
    <dsp:sp modelId="{E0261D75-43DE-4B08-93CA-6EEAB017471B}">
      <dsp:nvSpPr>
        <dsp:cNvPr id="0" name=""/>
        <dsp:cNvSpPr/>
      </dsp:nvSpPr>
      <dsp:spPr>
        <a:xfrm>
          <a:off x="4867254" y="6340906"/>
          <a:ext cx="11943358" cy="10332408"/>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6846523" y="8053207"/>
        <a:ext cx="7984820" cy="6907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1345036"/>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243783" y="757037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6798527" y="891540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1345036"/>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243783" y="757037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t"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 Modeling</a:t>
          </a:r>
        </a:p>
      </dsp:txBody>
      <dsp:txXfrm>
        <a:off x="16798527" y="891540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1345036"/>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205693" y="2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6760437" y="1345056"/>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243840" y="754905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798584" y="8894086"/>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1345036"/>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205693" y="29563"/>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6760437" y="1374599"/>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240463" y="29586"/>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795207" y="1374622"/>
        <a:ext cx="6272187" cy="5426178"/>
      </dsp:txXfrm>
    </dsp:sp>
    <dsp:sp modelId="{E0261D75-43DE-4B08-93CA-6EEAB017471B}">
      <dsp:nvSpPr>
        <dsp:cNvPr id="0" name=""/>
        <dsp:cNvSpPr/>
      </dsp:nvSpPr>
      <dsp:spPr>
        <a:xfrm>
          <a:off x="15243840" y="7599903"/>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798584" y="8944939"/>
        <a:ext cx="6272187" cy="54261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1345036"/>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264422"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6819166" y="1345036"/>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281930"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836674" y="1345036"/>
        <a:ext cx="6272187" cy="5426178"/>
      </dsp:txXfrm>
    </dsp:sp>
    <dsp:sp modelId="{E0261D75-43DE-4B08-93CA-6EEAB017471B}">
      <dsp:nvSpPr>
        <dsp:cNvPr id="0" name=""/>
        <dsp:cNvSpPr/>
      </dsp:nvSpPr>
      <dsp:spPr>
        <a:xfrm>
          <a:off x="15243840" y="7599903"/>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798584" y="8944939"/>
        <a:ext cx="6272187" cy="5426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2887746" y="1858407"/>
          <a:ext cx="2362117" cy="2043327"/>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3279182" y="2197015"/>
        <a:ext cx="1579245" cy="1366111"/>
      </dsp:txXfrm>
    </dsp:sp>
    <dsp:sp modelId="{9923B5EF-EA79-4483-BB5F-3802B5075897}">
      <dsp:nvSpPr>
        <dsp:cNvPr id="0" name=""/>
        <dsp:cNvSpPr/>
      </dsp:nvSpPr>
      <dsp:spPr>
        <a:xfrm>
          <a:off x="4366885" y="880813"/>
          <a:ext cx="891219" cy="7679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3105331" y="0"/>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Gathering Data</a:t>
          </a:r>
        </a:p>
      </dsp:txBody>
      <dsp:txXfrm>
        <a:off x="3426124" y="277524"/>
        <a:ext cx="1294152" cy="1119593"/>
      </dsp:txXfrm>
    </dsp:sp>
    <dsp:sp modelId="{6E84A6DF-BFEB-45F5-A614-7FA16ACB525F}">
      <dsp:nvSpPr>
        <dsp:cNvPr id="0" name=""/>
        <dsp:cNvSpPr/>
      </dsp:nvSpPr>
      <dsp:spPr>
        <a:xfrm>
          <a:off x="5407008" y="2316385"/>
          <a:ext cx="891219" cy="7679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4880628" y="1030016"/>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Refining Data</a:t>
          </a:r>
        </a:p>
      </dsp:txBody>
      <dsp:txXfrm>
        <a:off x="5201421" y="1307540"/>
        <a:ext cx="1294152" cy="1119593"/>
      </dsp:txXfrm>
    </dsp:sp>
    <dsp:sp modelId="{0F89D941-C232-4F99-ACF4-7A8180878115}">
      <dsp:nvSpPr>
        <dsp:cNvPr id="0" name=""/>
        <dsp:cNvSpPr/>
      </dsp:nvSpPr>
      <dsp:spPr>
        <a:xfrm>
          <a:off x="4684472" y="3936875"/>
          <a:ext cx="891219" cy="7679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4880628" y="3054909"/>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F4B183"/>
              </a:solidFill>
            </a:rPr>
            <a:t>Exploratory Data Analysis</a:t>
          </a:r>
        </a:p>
      </dsp:txBody>
      <dsp:txXfrm>
        <a:off x="5201421" y="3332433"/>
        <a:ext cx="1294152" cy="1119593"/>
      </dsp:txXfrm>
    </dsp:sp>
    <dsp:sp modelId="{A2151E0A-EEEC-487F-8C9D-0998BC7B1655}">
      <dsp:nvSpPr>
        <dsp:cNvPr id="0" name=""/>
        <dsp:cNvSpPr/>
      </dsp:nvSpPr>
      <dsp:spPr>
        <a:xfrm>
          <a:off x="2892142" y="4105088"/>
          <a:ext cx="891219" cy="7679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3105331" y="4086077"/>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Data Modeling</a:t>
          </a:r>
        </a:p>
      </dsp:txBody>
      <dsp:txXfrm>
        <a:off x="3426124" y="4363601"/>
        <a:ext cx="1294152" cy="1119593"/>
      </dsp:txXfrm>
    </dsp:sp>
    <dsp:sp modelId="{CDF3D244-B040-470E-BA39-F776D0A21638}">
      <dsp:nvSpPr>
        <dsp:cNvPr id="0" name=""/>
        <dsp:cNvSpPr/>
      </dsp:nvSpPr>
      <dsp:spPr>
        <a:xfrm>
          <a:off x="1834986" y="2670093"/>
          <a:ext cx="891219" cy="7679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321793" y="3056061"/>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Model Evaluation</a:t>
          </a:r>
        </a:p>
      </dsp:txBody>
      <dsp:txXfrm>
        <a:off x="1642586" y="3333585"/>
        <a:ext cx="1294152" cy="1119593"/>
      </dsp:txXfrm>
    </dsp:sp>
    <dsp:sp modelId="{E0261D75-43DE-4B08-93CA-6EEAB017471B}">
      <dsp:nvSpPr>
        <dsp:cNvPr id="0" name=""/>
        <dsp:cNvSpPr/>
      </dsp:nvSpPr>
      <dsp:spPr>
        <a:xfrm>
          <a:off x="1321793" y="1027712"/>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Deployment</a:t>
          </a:r>
        </a:p>
      </dsp:txBody>
      <dsp:txXfrm>
        <a:off x="1642586" y="1305236"/>
        <a:ext cx="1294152" cy="1119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7374813" y="1858407"/>
          <a:ext cx="2362117" cy="2043327"/>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7766249" y="2197015"/>
        <a:ext cx="1579245" cy="1366111"/>
      </dsp:txXfrm>
    </dsp:sp>
    <dsp:sp modelId="{9923B5EF-EA79-4483-BB5F-3802B5075897}">
      <dsp:nvSpPr>
        <dsp:cNvPr id="0" name=""/>
        <dsp:cNvSpPr/>
      </dsp:nvSpPr>
      <dsp:spPr>
        <a:xfrm>
          <a:off x="3443115" y="999750"/>
          <a:ext cx="1915481" cy="1633108"/>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418728" y="990198"/>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Gathering Data</a:t>
          </a:r>
        </a:p>
      </dsp:txBody>
      <dsp:txXfrm>
        <a:off x="1739521" y="1267722"/>
        <a:ext cx="1294152" cy="1119593"/>
      </dsp:txXfrm>
    </dsp:sp>
    <dsp:sp modelId="{6E84A6DF-BFEB-45F5-A614-7FA16ACB525F}">
      <dsp:nvSpPr>
        <dsp:cNvPr id="0" name=""/>
        <dsp:cNvSpPr/>
      </dsp:nvSpPr>
      <dsp:spPr>
        <a:xfrm>
          <a:off x="5472902" y="985481"/>
          <a:ext cx="1931950" cy="1661659"/>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3442012" y="990210"/>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Refining Data</a:t>
          </a:r>
        </a:p>
      </dsp:txBody>
      <dsp:txXfrm>
        <a:off x="3762805" y="1267734"/>
        <a:ext cx="1294152" cy="1119593"/>
      </dsp:txXfrm>
    </dsp:sp>
    <dsp:sp modelId="{0F89D941-C232-4F99-ACF4-7A8180878115}">
      <dsp:nvSpPr>
        <dsp:cNvPr id="0" name=""/>
        <dsp:cNvSpPr/>
      </dsp:nvSpPr>
      <dsp:spPr>
        <a:xfrm>
          <a:off x="7561064" y="1000349"/>
          <a:ext cx="1875349" cy="1619770"/>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5472350" y="990210"/>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F4B183"/>
              </a:solidFill>
            </a:rPr>
            <a:t>Exploratory Data Analysis</a:t>
          </a:r>
        </a:p>
      </dsp:txBody>
      <dsp:txXfrm>
        <a:off x="5793143" y="1267734"/>
        <a:ext cx="1294152" cy="1119593"/>
      </dsp:txXfrm>
    </dsp:sp>
    <dsp:sp modelId="{A2151E0A-EEEC-487F-8C9D-0998BC7B1655}">
      <dsp:nvSpPr>
        <dsp:cNvPr id="0" name=""/>
        <dsp:cNvSpPr/>
      </dsp:nvSpPr>
      <dsp:spPr>
        <a:xfrm>
          <a:off x="9550714" y="1018560"/>
          <a:ext cx="1905062" cy="1617451"/>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7523543" y="990202"/>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Data Modeling</a:t>
          </a:r>
        </a:p>
      </dsp:txBody>
      <dsp:txXfrm>
        <a:off x="7844336" y="1267726"/>
        <a:ext cx="1294152" cy="1119593"/>
      </dsp:txXfrm>
    </dsp:sp>
    <dsp:sp modelId="{CDF3D244-B040-470E-BA39-F776D0A21638}">
      <dsp:nvSpPr>
        <dsp:cNvPr id="0" name=""/>
        <dsp:cNvSpPr/>
      </dsp:nvSpPr>
      <dsp:spPr>
        <a:xfrm>
          <a:off x="11573944" y="1013955"/>
          <a:ext cx="1896310" cy="163640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9545182" y="990207"/>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Model Evaluation</a:t>
          </a:r>
        </a:p>
      </dsp:txBody>
      <dsp:txXfrm>
        <a:off x="9865975" y="1267731"/>
        <a:ext cx="1294152" cy="1119593"/>
      </dsp:txXfrm>
    </dsp:sp>
    <dsp:sp modelId="{E0261D75-43DE-4B08-93CA-6EEAB017471B}">
      <dsp:nvSpPr>
        <dsp:cNvPr id="0" name=""/>
        <dsp:cNvSpPr/>
      </dsp:nvSpPr>
      <dsp:spPr>
        <a:xfrm>
          <a:off x="11568358" y="990200"/>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Deployment</a:t>
          </a:r>
        </a:p>
      </dsp:txBody>
      <dsp:txXfrm>
        <a:off x="11889151" y="1267724"/>
        <a:ext cx="1294152" cy="1119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7374813" y="1858407"/>
          <a:ext cx="2362117" cy="2043327"/>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7766249" y="2197015"/>
        <a:ext cx="1579245" cy="1366111"/>
      </dsp:txXfrm>
    </dsp:sp>
    <dsp:sp modelId="{9923B5EF-EA79-4483-BB5F-3802B5075897}">
      <dsp:nvSpPr>
        <dsp:cNvPr id="0" name=""/>
        <dsp:cNvSpPr/>
      </dsp:nvSpPr>
      <dsp:spPr>
        <a:xfrm>
          <a:off x="3443115" y="1507696"/>
          <a:ext cx="1915481" cy="1633108"/>
        </a:xfrm>
        <a:prstGeom prst="hexagon">
          <a:avLst>
            <a:gd name="adj" fmla="val 28900"/>
            <a:gd name="vf" fmla="val 115470"/>
          </a:avLst>
        </a:prstGeom>
        <a:blipFill rotWithShape="0">
          <a:blip xmlns:r="http://schemas.openxmlformats.org/officeDocument/2006/relationships" r:embed="rId1">
            <a:extLst>
              <a:ext uri="{837473B0-CC2E-450A-ABE3-18F120FF3D39}">
                <a1611:picAttrSrcUrl xmlns:a1611="http://schemas.microsoft.com/office/drawing/2016/11/main" r:id="rId2"/>
              </a:ext>
            </a:extLst>
          </a:blip>
          <a:stretch>
            <a:fillRect t="-6000" b="-18000"/>
          </a:stretch>
        </a:blip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418728" y="0"/>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Gathering Data</a:t>
          </a:r>
        </a:p>
      </dsp:txBody>
      <dsp:txXfrm>
        <a:off x="1739521" y="277524"/>
        <a:ext cx="1294152" cy="1119593"/>
      </dsp:txXfrm>
    </dsp:sp>
    <dsp:sp modelId="{6E84A6DF-BFEB-45F5-A614-7FA16ACB525F}">
      <dsp:nvSpPr>
        <dsp:cNvPr id="0" name=""/>
        <dsp:cNvSpPr/>
      </dsp:nvSpPr>
      <dsp:spPr>
        <a:xfrm>
          <a:off x="5472902" y="1493426"/>
          <a:ext cx="1931950" cy="1661659"/>
        </a:xfrm>
        <a:prstGeom prst="hexagon">
          <a:avLst>
            <a:gd name="adj" fmla="val 28900"/>
            <a:gd name="vf" fmla="val 115470"/>
          </a:avLst>
        </a:prstGeom>
        <a:blipFill rotWithShape="0">
          <a:blip xmlns:r="http://schemas.openxmlformats.org/officeDocument/2006/relationships" r:embed="rId3">
            <a:extLst>
              <a:ext uri="{837473B0-CC2E-450A-ABE3-18F120FF3D39}">
                <a1611:picAttrSrcUrl xmlns:a1611="http://schemas.microsoft.com/office/drawing/2016/11/main" r:id="rId4"/>
              </a:ext>
            </a:extLst>
          </a:blip>
          <a:stretch>
            <a:fillRect t="-6000" b="-18000"/>
          </a:stretch>
        </a:blip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3442012" y="0"/>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Refining Data</a:t>
          </a:r>
        </a:p>
      </dsp:txBody>
      <dsp:txXfrm>
        <a:off x="3762805" y="277524"/>
        <a:ext cx="1294152" cy="1119593"/>
      </dsp:txXfrm>
    </dsp:sp>
    <dsp:sp modelId="{0F89D941-C232-4F99-ACF4-7A8180878115}">
      <dsp:nvSpPr>
        <dsp:cNvPr id="0" name=""/>
        <dsp:cNvSpPr/>
      </dsp:nvSpPr>
      <dsp:spPr>
        <a:xfrm>
          <a:off x="7561064" y="1508294"/>
          <a:ext cx="1875349" cy="1619770"/>
        </a:xfrm>
        <a:prstGeom prst="hexagon">
          <a:avLst>
            <a:gd name="adj" fmla="val 28900"/>
            <a:gd name="vf" fmla="val 115470"/>
          </a:avLst>
        </a:prstGeom>
        <a:blipFill rotWithShape="0">
          <a:blip xmlns:r="http://schemas.openxmlformats.org/officeDocument/2006/relationships" r:embed="rId5">
            <a:extLst>
              <a:ext uri="{837473B0-CC2E-450A-ABE3-18F120FF3D39}">
                <a1611:picAttrSrcUrl xmlns:a1611="http://schemas.microsoft.com/office/drawing/2016/11/main" r:id="rId6"/>
              </a:ext>
            </a:extLst>
          </a:blip>
          <a:stretch>
            <a:fillRect t="-6000" b="-18000"/>
          </a:stretch>
        </a:blip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5472350" y="0"/>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F4B183"/>
              </a:solidFill>
            </a:rPr>
            <a:t>Exploratory Data Analysis</a:t>
          </a:r>
        </a:p>
      </dsp:txBody>
      <dsp:txXfrm>
        <a:off x="5793143" y="277524"/>
        <a:ext cx="1294152" cy="1119593"/>
      </dsp:txXfrm>
    </dsp:sp>
    <dsp:sp modelId="{A2151E0A-EEEC-487F-8C9D-0998BC7B1655}">
      <dsp:nvSpPr>
        <dsp:cNvPr id="0" name=""/>
        <dsp:cNvSpPr/>
      </dsp:nvSpPr>
      <dsp:spPr>
        <a:xfrm>
          <a:off x="9550714" y="1526505"/>
          <a:ext cx="1905062" cy="1617451"/>
        </a:xfrm>
        <a:prstGeom prst="hexagon">
          <a:avLst>
            <a:gd name="adj" fmla="val 28900"/>
            <a:gd name="vf" fmla="val 115470"/>
          </a:avLst>
        </a:prstGeom>
        <a:blipFill rotWithShape="0">
          <a:blip xmlns:r="http://schemas.openxmlformats.org/officeDocument/2006/relationships" r:embed="rId7">
            <a:extLst>
              <a:ext uri="{837473B0-CC2E-450A-ABE3-18F120FF3D39}">
                <a1611:picAttrSrcUrl xmlns:a1611="http://schemas.microsoft.com/office/drawing/2016/11/main" r:id="rId8"/>
              </a:ext>
            </a:extLst>
          </a:blip>
          <a:stretch>
            <a:fillRect t="-6000" b="-18000"/>
          </a:stretch>
        </a:blip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7523543" y="0"/>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Data Modeling</a:t>
          </a:r>
        </a:p>
      </dsp:txBody>
      <dsp:txXfrm>
        <a:off x="7844336" y="277524"/>
        <a:ext cx="1294152" cy="1119593"/>
      </dsp:txXfrm>
    </dsp:sp>
    <dsp:sp modelId="{CDF3D244-B040-470E-BA39-F776D0A21638}">
      <dsp:nvSpPr>
        <dsp:cNvPr id="0" name=""/>
        <dsp:cNvSpPr/>
      </dsp:nvSpPr>
      <dsp:spPr>
        <a:xfrm>
          <a:off x="11573944" y="1521900"/>
          <a:ext cx="1896310" cy="1636403"/>
        </a:xfrm>
        <a:prstGeom prst="hexagon">
          <a:avLst>
            <a:gd name="adj" fmla="val 28900"/>
            <a:gd name="vf" fmla="val 115470"/>
          </a:avLst>
        </a:prstGeom>
        <a:blipFill dpi="0" rotWithShape="0">
          <a:blip xmlns:r="http://schemas.openxmlformats.org/officeDocument/2006/relationships" r:embed="rId9"/>
          <a:srcRect/>
          <a:tile tx="317500" ty="-1003300" sx="60000" sy="55000" flip="none" algn="tl"/>
        </a:blip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9545182" y="0"/>
          <a:ext cx="1935738" cy="1674641"/>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4B183"/>
              </a:solidFill>
            </a:rPr>
            <a:t>Model Evaluation</a:t>
          </a:r>
        </a:p>
      </dsp:txBody>
      <dsp:txXfrm>
        <a:off x="9865975" y="277524"/>
        <a:ext cx="1294152" cy="1119593"/>
      </dsp:txXfrm>
    </dsp:sp>
    <dsp:sp modelId="{E0261D75-43DE-4B08-93CA-6EEAB017471B}">
      <dsp:nvSpPr>
        <dsp:cNvPr id="0" name=""/>
        <dsp:cNvSpPr/>
      </dsp:nvSpPr>
      <dsp:spPr>
        <a:xfrm>
          <a:off x="11568358" y="0"/>
          <a:ext cx="1935738" cy="1674641"/>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5F3E7"/>
              </a:solidFill>
            </a:rPr>
            <a:t>Deployment</a:t>
          </a:r>
        </a:p>
      </dsp:txBody>
      <dsp:txXfrm>
        <a:off x="11889151" y="277524"/>
        <a:ext cx="1294152" cy="1119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7592833"/>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8937869"/>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414117" y="16273627"/>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968861" y="17618663"/>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461119" y="16768478"/>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7015863" y="18113514"/>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448397" y="1721345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7003141" y="1855848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872596"/>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17632"/>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7592891"/>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rgbClr val="F5F3E7"/>
            </a:solidFill>
          </a:endParaRPr>
        </a:p>
      </dsp:txBody>
      <dsp:txXfrm>
        <a:off x="16816503" y="8937927"/>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467311" y="16593248"/>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7022055" y="17938284"/>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448397" y="1721345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7003141" y="1855848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7592891"/>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rgbClr val="F5F3E7"/>
            </a:solidFill>
          </a:endParaRPr>
        </a:p>
      </dsp:txBody>
      <dsp:txXfrm>
        <a:off x="16816503" y="8937927"/>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467311" y="16593248"/>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7022055" y="17938284"/>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448397" y="1721345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7003141" y="1855848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759573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n>
                <a:noFill/>
              </a:ln>
              <a:solidFill>
                <a:srgbClr val="F4B183"/>
              </a:solidFill>
            </a:rPr>
            <a:t>Exploratory</a:t>
          </a:r>
        </a:p>
        <a:p>
          <a:pPr marL="0" lvl="0" indent="0" algn="ctr" defTabSz="2889250">
            <a:lnSpc>
              <a:spcPct val="90000"/>
            </a:lnSpc>
            <a:spcBef>
              <a:spcPct val="0"/>
            </a:spcBef>
            <a:spcAft>
              <a:spcPct val="35000"/>
            </a:spcAft>
            <a:buNone/>
          </a:pPr>
          <a:r>
            <a:rPr lang="en-US" sz="6500" kern="1200" dirty="0">
              <a:ln>
                <a:noFill/>
              </a:ln>
              <a:solidFill>
                <a:srgbClr val="F4B183"/>
              </a:solidFill>
            </a:rPr>
            <a:t>Data</a:t>
          </a:r>
        </a:p>
        <a:p>
          <a:pPr marL="0" lvl="0" indent="0" algn="ctr" defTabSz="2889250">
            <a:lnSpc>
              <a:spcPct val="90000"/>
            </a:lnSpc>
            <a:spcBef>
              <a:spcPct val="0"/>
            </a:spcBef>
            <a:spcAft>
              <a:spcPct val="35000"/>
            </a:spcAft>
            <a:buNone/>
          </a:pPr>
          <a:r>
            <a:rPr lang="en-US" sz="6500" kern="1200" dirty="0">
              <a:ln>
                <a:noFill/>
              </a:ln>
              <a:solidFill>
                <a:srgbClr val="F4B183"/>
              </a:solidFill>
            </a:rPr>
            <a:t>Analysis</a:t>
          </a:r>
        </a:p>
      </dsp:txBody>
      <dsp:txXfrm>
        <a:off x="16806183" y="8940770"/>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448397" y="1721345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7003141" y="1855848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A2CC-8452-4918-A256-C1ED7E7C04B7}">
      <dsp:nvSpPr>
        <dsp:cNvPr id="0" name=""/>
        <dsp:cNvSpPr/>
      </dsp:nvSpPr>
      <dsp:spPr>
        <a:xfrm>
          <a:off x="10558534" y="9006888"/>
          <a:ext cx="11448147" cy="9903110"/>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noFill/>
          </a:endParaRPr>
        </a:p>
      </dsp:txBody>
      <dsp:txXfrm>
        <a:off x="12455652" y="10647972"/>
        <a:ext cx="7653911" cy="6620942"/>
      </dsp:txXfrm>
    </dsp:sp>
    <dsp:sp modelId="{9923B5EF-EA79-4483-BB5F-3802B5075897}">
      <dsp:nvSpPr>
        <dsp:cNvPr id="0" name=""/>
        <dsp:cNvSpPr/>
      </dsp:nvSpPr>
      <dsp:spPr>
        <a:xfrm>
          <a:off x="26604536" y="7903896"/>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DAFA36E-7DA8-41D4-A0A5-15958A4B01FD}">
      <dsp:nvSpPr>
        <dsp:cNvPr id="0" name=""/>
        <dsp:cNvSpPr/>
      </dsp:nvSpPr>
      <dsp:spPr>
        <a:xfrm>
          <a:off x="15248661" y="0"/>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Gathering</a:t>
          </a:r>
        </a:p>
        <a:p>
          <a:pPr marL="0" lvl="0" indent="0" algn="ctr" defTabSz="2889250">
            <a:lnSpc>
              <a:spcPct val="90000"/>
            </a:lnSpc>
            <a:spcBef>
              <a:spcPct val="0"/>
            </a:spcBef>
            <a:spcAft>
              <a:spcPct val="35000"/>
            </a:spcAft>
            <a:buNone/>
          </a:pPr>
          <a:r>
            <a:rPr lang="en-US" sz="6500" kern="1200" dirty="0">
              <a:solidFill>
                <a:srgbClr val="F4B183"/>
              </a:solidFill>
            </a:rPr>
            <a:t>Data</a:t>
          </a:r>
        </a:p>
      </dsp:txBody>
      <dsp:txXfrm>
        <a:off x="16803405" y="1345036"/>
        <a:ext cx="6272187" cy="5426178"/>
      </dsp:txXfrm>
    </dsp:sp>
    <dsp:sp modelId="{6E84A6DF-BFEB-45F5-A614-7FA16ACB525F}">
      <dsp:nvSpPr>
        <dsp:cNvPr id="0" name=""/>
        <dsp:cNvSpPr/>
      </dsp:nvSpPr>
      <dsp:spPr>
        <a:xfrm>
          <a:off x="26622927" y="11822160"/>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97A02D08-E406-4396-A7D1-9711120C8BCC}">
      <dsp:nvSpPr>
        <dsp:cNvPr id="0" name=""/>
        <dsp:cNvSpPr/>
      </dsp:nvSpPr>
      <dsp:spPr>
        <a:xfrm>
          <a:off x="15261759" y="0"/>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Refining</a:t>
          </a:r>
        </a:p>
        <a:p>
          <a:pPr marL="0" lvl="0" indent="0" algn="ctr" defTabSz="2889250">
            <a:lnSpc>
              <a:spcPct val="90000"/>
            </a:lnSpc>
            <a:spcBef>
              <a:spcPct val="0"/>
            </a:spcBef>
            <a:spcAft>
              <a:spcPct val="35000"/>
            </a:spcAft>
            <a:buNone/>
          </a:pPr>
          <a:r>
            <a:rPr lang="en-US" sz="6500" kern="1200" dirty="0">
              <a:solidFill>
                <a:srgbClr val="F5F3E7"/>
              </a:solidFill>
            </a:rPr>
            <a:t>Data</a:t>
          </a:r>
        </a:p>
      </dsp:txBody>
      <dsp:txXfrm>
        <a:off x="16816503" y="1345036"/>
        <a:ext cx="6272187" cy="5426178"/>
      </dsp:txXfrm>
    </dsp:sp>
    <dsp:sp modelId="{0F89D941-C232-4F99-ACF4-7A8180878115}">
      <dsp:nvSpPr>
        <dsp:cNvPr id="0" name=""/>
        <dsp:cNvSpPr/>
      </dsp:nvSpPr>
      <dsp:spPr>
        <a:xfrm>
          <a:off x="22928596" y="6361124"/>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58B7D142-CDBE-4DF6-8169-870DA0586342}">
      <dsp:nvSpPr>
        <dsp:cNvPr id="0" name=""/>
        <dsp:cNvSpPr/>
      </dsp:nvSpPr>
      <dsp:spPr>
        <a:xfrm>
          <a:off x="15251439" y="759573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t" anchorCtr="0">
          <a:noAutofit/>
        </a:bodyPr>
        <a:lstStyle/>
        <a:p>
          <a:pPr marL="0" lvl="0" indent="0" algn="ctr" defTabSz="1778000">
            <a:lnSpc>
              <a:spcPct val="90000"/>
            </a:lnSpc>
            <a:spcBef>
              <a:spcPct val="0"/>
            </a:spcBef>
            <a:spcAft>
              <a:spcPct val="35000"/>
            </a:spcAft>
            <a:buNone/>
          </a:pPr>
          <a:r>
            <a:rPr lang="en-US" sz="4000" kern="1200" dirty="0">
              <a:ln>
                <a:noFill/>
              </a:ln>
              <a:solidFill>
                <a:srgbClr val="F4B183"/>
              </a:solidFill>
            </a:rPr>
            <a:t>   Exploratory Data Analysis</a:t>
          </a:r>
        </a:p>
      </dsp:txBody>
      <dsp:txXfrm>
        <a:off x="16806183" y="8940770"/>
        <a:ext cx="6272187" cy="5426178"/>
      </dsp:txXfrm>
    </dsp:sp>
    <dsp:sp modelId="{A2151E0A-EEEC-487F-8C9D-0998BC7B1655}">
      <dsp:nvSpPr>
        <dsp:cNvPr id="0" name=""/>
        <dsp:cNvSpPr/>
      </dsp:nvSpPr>
      <dsp:spPr>
        <a:xfrm>
          <a:off x="22928607" y="13244525"/>
          <a:ext cx="4319352" cy="3721693"/>
        </a:xfrm>
        <a:prstGeom prst="hexagon">
          <a:avLst>
            <a:gd name="adj" fmla="val 28900"/>
            <a:gd name="vf" fmla="val 115470"/>
          </a:avLst>
        </a:prstGeom>
        <a:solidFill>
          <a:srgbClr val="CCD4BF"/>
        </a:solidFill>
        <a:ln>
          <a:noFill/>
        </a:ln>
        <a:effectLst/>
      </dsp:spPr>
      <dsp:style>
        <a:lnRef idx="0">
          <a:scrgbClr r="0" g="0" b="0"/>
        </a:lnRef>
        <a:fillRef idx="1">
          <a:scrgbClr r="0" g="0" b="0"/>
        </a:fillRef>
        <a:effectRef idx="0">
          <a:scrgbClr r="0" g="0" b="0"/>
        </a:effectRef>
        <a:fontRef idx="minor"/>
      </dsp:style>
    </dsp:sp>
    <dsp:sp modelId="{C8C3C01E-078A-420F-9735-A96E71AB1C9A}">
      <dsp:nvSpPr>
        <dsp:cNvPr id="0" name=""/>
        <dsp:cNvSpPr/>
      </dsp:nvSpPr>
      <dsp:spPr>
        <a:xfrm>
          <a:off x="15448397" y="17213452"/>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Data</a:t>
          </a:r>
        </a:p>
        <a:p>
          <a:pPr marL="0" lvl="0" indent="0" algn="ctr" defTabSz="2889250">
            <a:lnSpc>
              <a:spcPct val="90000"/>
            </a:lnSpc>
            <a:spcBef>
              <a:spcPct val="0"/>
            </a:spcBef>
            <a:spcAft>
              <a:spcPct val="35000"/>
            </a:spcAft>
            <a:buNone/>
          </a:pPr>
          <a:r>
            <a:rPr lang="en-US" sz="6500" kern="1200" dirty="0">
              <a:solidFill>
                <a:srgbClr val="F5F3E7"/>
              </a:solidFill>
            </a:rPr>
            <a:t>Modeling</a:t>
          </a:r>
        </a:p>
      </dsp:txBody>
      <dsp:txXfrm>
        <a:off x="17003141" y="18558488"/>
        <a:ext cx="6272187" cy="5426178"/>
      </dsp:txXfrm>
    </dsp:sp>
    <dsp:sp modelId="{CDF3D244-B040-470E-BA39-F776D0A21638}">
      <dsp:nvSpPr>
        <dsp:cNvPr id="0" name=""/>
        <dsp:cNvSpPr/>
      </dsp:nvSpPr>
      <dsp:spPr>
        <a:xfrm>
          <a:off x="4380964" y="8729805"/>
          <a:ext cx="7282686" cy="6108899"/>
        </a:xfrm>
        <a:prstGeom prst="hexagon">
          <a:avLst>
            <a:gd name="adj" fmla="val 28900"/>
            <a:gd name="vf" fmla="val 115470"/>
          </a:avLst>
        </a:prstGeom>
        <a:solidFill>
          <a:srgbClr val="F5E2E4"/>
        </a:solidFill>
        <a:ln>
          <a:noFill/>
        </a:ln>
        <a:effectLst/>
      </dsp:spPr>
      <dsp:style>
        <a:lnRef idx="0">
          <a:scrgbClr r="0" g="0" b="0"/>
        </a:lnRef>
        <a:fillRef idx="1">
          <a:scrgbClr r="0" g="0" b="0"/>
        </a:fillRef>
        <a:effectRef idx="0">
          <a:scrgbClr r="0" g="0" b="0"/>
        </a:effectRef>
        <a:fontRef idx="minor"/>
      </dsp:style>
    </dsp:sp>
    <dsp:sp modelId="{05127501-1422-40F9-B550-CDE8ADE833E0}">
      <dsp:nvSpPr>
        <dsp:cNvPr id="0" name=""/>
        <dsp:cNvSpPr/>
      </dsp:nvSpPr>
      <dsp:spPr>
        <a:xfrm>
          <a:off x="15415056" y="17949214"/>
          <a:ext cx="9381675" cy="8116250"/>
        </a:xfrm>
        <a:prstGeom prst="hexagon">
          <a:avLst>
            <a:gd name="adj" fmla="val 28570"/>
            <a:gd name="vf" fmla="val 115470"/>
          </a:avLst>
        </a:prstGeom>
        <a:solidFill>
          <a:srgbClr val="F5F3E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4B183"/>
              </a:solidFill>
            </a:rPr>
            <a:t>Model</a:t>
          </a:r>
        </a:p>
        <a:p>
          <a:pPr marL="0" lvl="0" indent="0" algn="ctr" defTabSz="2889250">
            <a:lnSpc>
              <a:spcPct val="90000"/>
            </a:lnSpc>
            <a:spcBef>
              <a:spcPct val="0"/>
            </a:spcBef>
            <a:spcAft>
              <a:spcPct val="35000"/>
            </a:spcAft>
            <a:buNone/>
          </a:pPr>
          <a:r>
            <a:rPr lang="en-US" sz="6500" kern="1200" dirty="0">
              <a:solidFill>
                <a:srgbClr val="F4B183"/>
              </a:solidFill>
            </a:rPr>
            <a:t>Evaluation</a:t>
          </a:r>
        </a:p>
      </dsp:txBody>
      <dsp:txXfrm>
        <a:off x="16969800" y="19294250"/>
        <a:ext cx="6272187" cy="5426178"/>
      </dsp:txXfrm>
    </dsp:sp>
    <dsp:sp modelId="{E0261D75-43DE-4B08-93CA-6EEAB017471B}">
      <dsp:nvSpPr>
        <dsp:cNvPr id="0" name=""/>
        <dsp:cNvSpPr/>
      </dsp:nvSpPr>
      <dsp:spPr>
        <a:xfrm>
          <a:off x="15415056" y="18609436"/>
          <a:ext cx="9381675" cy="8116250"/>
        </a:xfrm>
        <a:prstGeom prst="hexagon">
          <a:avLst>
            <a:gd name="adj" fmla="val 28570"/>
            <a:gd name="vf" fmla="val 115470"/>
          </a:avLst>
        </a:prstGeom>
        <a:solidFill>
          <a:srgbClr val="F4B18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5F3E7"/>
              </a:solidFill>
            </a:rPr>
            <a:t>Deployment</a:t>
          </a:r>
        </a:p>
      </dsp:txBody>
      <dsp:txXfrm>
        <a:off x="16969800" y="19954472"/>
        <a:ext cx="6272187" cy="542617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D31D-9F64-ABCD-2274-B927CC8B9C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F7CF31-C63A-5C0A-483F-452127FCC0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D9881E-900E-4567-2946-C7B93CAED167}"/>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459C49EA-E6CC-9465-C68B-C54FCFD5F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FDB21-DE54-FEF2-ADC9-042674C4FD15}"/>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7568230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6236-B7A1-BEFF-BECC-84BAEAE2B3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F90A8B-25FC-0AB7-BDEB-51D0DD79D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7FC78-4FAE-CFDE-5CE2-9F69DD495F01}"/>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84622B3E-F1EB-8CA3-F48C-797AED68B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894B1-1919-9C34-3ED0-6CC46FCE6091}"/>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3737353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EB742-6919-28CC-2BD0-152F519CB8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9FB24-40DD-8D7B-C66F-943BCC570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16208-9F84-FBEA-AC7E-EC62B99C081C}"/>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C84E9941-1693-F30F-4F1A-196B6A665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2422F-05B1-365B-E024-743FAD15F73D}"/>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2425458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7CFB-1062-D46D-8CC3-31D86A91A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AC830-BCA4-D0E7-6E25-61D7872824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B4777-52E1-02E8-F9CE-D4FE1CA19743}"/>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1DF5FC80-8222-CF18-99C4-26B6FE6AD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39FAD-1A35-1A7D-96B0-11A05AA75B61}"/>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4235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CC8B-208B-C966-969E-ADBB4BB410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8881C-9315-07C0-C0C1-C10D61C7BF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D30BE2-829A-3501-D01D-1D2A228DE77F}"/>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94243886-5D59-6513-E3F3-77B492971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88890-4500-FD62-F28E-6957E3D9F95D}"/>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3787582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27C3-619B-4DD9-5596-C0B941B85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74346-4FE5-7D46-6F3A-2E37DCF798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52D757-098E-63C1-5047-9AB1BD068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F7A73-DD58-3A72-1260-955F48245163}"/>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6" name="Footer Placeholder 5">
            <a:extLst>
              <a:ext uri="{FF2B5EF4-FFF2-40B4-BE49-F238E27FC236}">
                <a16:creationId xmlns:a16="http://schemas.microsoft.com/office/drawing/2014/main" id="{2F54CC66-E7CE-754E-D6F2-C19EEA3552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7157E-6E9E-275E-71FD-0448B19036EB}"/>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1295120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2C4-08F7-7809-7604-D3F45F41DD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8B077-917D-E02A-A3BB-ACF93B56B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ADE366-6A98-B2E8-032D-DF0D57A31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5269F6-73F0-8295-E0A7-71E78DD1F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2E2807-95B9-BE4B-8DB1-57CC0A0BB8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5EC1B0-D55B-9BAF-1A99-81345AE64E4E}"/>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8" name="Footer Placeholder 7">
            <a:extLst>
              <a:ext uri="{FF2B5EF4-FFF2-40B4-BE49-F238E27FC236}">
                <a16:creationId xmlns:a16="http://schemas.microsoft.com/office/drawing/2014/main" id="{D4799A53-8144-B2A6-AF1A-A2AAEA6154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98B8FA-A47D-5FEC-C862-AD2CF360DBCB}"/>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39639362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9040-8A70-1AFD-DAC0-9CF859281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D0D74C-84C0-9F18-FAAC-401475F0A7DE}"/>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4" name="Footer Placeholder 3">
            <a:extLst>
              <a:ext uri="{FF2B5EF4-FFF2-40B4-BE49-F238E27FC236}">
                <a16:creationId xmlns:a16="http://schemas.microsoft.com/office/drawing/2014/main" id="{F1634331-FFC7-F5EA-A7C7-10B464D6B0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FB95E-728A-8F56-D955-14F4982E1B2C}"/>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837116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CCB06-CDE2-ED2A-0911-205917F3C2EF}"/>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3" name="Footer Placeholder 2">
            <a:extLst>
              <a:ext uri="{FF2B5EF4-FFF2-40B4-BE49-F238E27FC236}">
                <a16:creationId xmlns:a16="http://schemas.microsoft.com/office/drawing/2014/main" id="{DB006A9A-1DBC-14B6-F9D7-85A73E223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B99D89-5791-8A52-B36F-4D95DE58E665}"/>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951823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7C6F-9E6E-CF02-248F-82C68DD01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B59376-77EF-9AD2-0784-0E3320D2F3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888AB1-62CD-4202-3DD3-331878A70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07D83-C6AC-4C72-0ADA-E1ACEB3301EE}"/>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6" name="Footer Placeholder 5">
            <a:extLst>
              <a:ext uri="{FF2B5EF4-FFF2-40B4-BE49-F238E27FC236}">
                <a16:creationId xmlns:a16="http://schemas.microsoft.com/office/drawing/2014/main" id="{675E8AB2-46CF-B16F-A754-4B3E02AAF6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690EB-4C8A-8DB0-2D70-ACE05965BD66}"/>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1030982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5EEC-B3F9-546E-FC96-FDFE39653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6B0842-9736-9534-9E4E-6364E23C8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8A868-415A-3E24-2A50-D1BC6B883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62D22D-9A99-78FC-CF6A-5A61A0FD4D8D}"/>
              </a:ext>
            </a:extLst>
          </p:cNvPr>
          <p:cNvSpPr>
            <a:spLocks noGrp="1"/>
          </p:cNvSpPr>
          <p:nvPr>
            <p:ph type="dt" sz="half" idx="10"/>
          </p:nvPr>
        </p:nvSpPr>
        <p:spPr/>
        <p:txBody>
          <a:bodyPr/>
          <a:lstStyle/>
          <a:p>
            <a:fld id="{57F1D29F-F59F-42AC-A39E-9E837D084E2A}" type="datetimeFigureOut">
              <a:rPr lang="en-US" smtClean="0"/>
              <a:t>10/18/2023</a:t>
            </a:fld>
            <a:endParaRPr lang="en-US"/>
          </a:p>
        </p:txBody>
      </p:sp>
      <p:sp>
        <p:nvSpPr>
          <p:cNvPr id="6" name="Footer Placeholder 5">
            <a:extLst>
              <a:ext uri="{FF2B5EF4-FFF2-40B4-BE49-F238E27FC236}">
                <a16:creationId xmlns:a16="http://schemas.microsoft.com/office/drawing/2014/main" id="{418D5B31-2E99-D5F0-BA29-E638C345E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1AD0E-8CB3-E561-6C6B-8E6CA580929C}"/>
              </a:ext>
            </a:extLst>
          </p:cNvPr>
          <p:cNvSpPr>
            <a:spLocks noGrp="1"/>
          </p:cNvSpPr>
          <p:nvPr>
            <p:ph type="sldNum" sz="quarter" idx="12"/>
          </p:nvPr>
        </p:nvSpPr>
        <p:spPr/>
        <p:txBody>
          <a:bodyPr/>
          <a:lstStyle/>
          <a:p>
            <a:fld id="{AAA1E974-FAE9-4391-BD33-500F01CCBDFA}" type="slidenum">
              <a:rPr lang="en-US" smtClean="0"/>
              <a:t>‹#›</a:t>
            </a:fld>
            <a:endParaRPr lang="en-US"/>
          </a:p>
        </p:txBody>
      </p:sp>
    </p:spTree>
    <p:extLst>
      <p:ext uri="{BB962C8B-B14F-4D97-AF65-F5344CB8AC3E}">
        <p14:creationId xmlns:p14="http://schemas.microsoft.com/office/powerpoint/2010/main" val="850307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48FCE8-A494-88F0-56BD-B444EDD585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1FBA7D-F05D-E793-65DC-80C0C38671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0F11C-D0CF-C83A-1796-CC860842C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1D29F-F59F-42AC-A39E-9E837D084E2A}" type="datetimeFigureOut">
              <a:rPr lang="en-US" smtClean="0"/>
              <a:t>10/18/2023</a:t>
            </a:fld>
            <a:endParaRPr lang="en-US"/>
          </a:p>
        </p:txBody>
      </p:sp>
      <p:sp>
        <p:nvSpPr>
          <p:cNvPr id="5" name="Footer Placeholder 4">
            <a:extLst>
              <a:ext uri="{FF2B5EF4-FFF2-40B4-BE49-F238E27FC236}">
                <a16:creationId xmlns:a16="http://schemas.microsoft.com/office/drawing/2014/main" id="{5ED12B06-A890-1F4A-162B-FC9278E27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B4438C-9597-3503-E48B-0912C3243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A1E974-FAE9-4391-BD33-500F01CCBDFA}" type="slidenum">
              <a:rPr lang="en-US" smtClean="0"/>
              <a:t>‹#›</a:t>
            </a:fld>
            <a:endParaRPr lang="en-US"/>
          </a:p>
        </p:txBody>
      </p:sp>
    </p:spTree>
    <p:extLst>
      <p:ext uri="{BB962C8B-B14F-4D97-AF65-F5344CB8AC3E}">
        <p14:creationId xmlns:p14="http://schemas.microsoft.com/office/powerpoint/2010/main" val="2401707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hyperlink" Target="https://myscrappylittlelife.blogspot.com/2021/07/python-logo-transparent.html" TargetMode="External"/><Relationship Id="rId13" Type="http://schemas.openxmlformats.org/officeDocument/2006/relationships/image" Target="../media/image14.png"/><Relationship Id="rId18" Type="http://schemas.openxmlformats.org/officeDocument/2006/relationships/hyperlink" Target="https://logos-world.net/microsoft-azure-logo/" TargetMode="External"/><Relationship Id="rId3" Type="http://schemas.openxmlformats.org/officeDocument/2006/relationships/diagramLayout" Target="../diagrams/layout3.xml"/><Relationship Id="rId21"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hyperlink" Target="https://www.programsbuzz.com/course/seaborn-tutorial" TargetMode="External"/><Relationship Id="rId17" Type="http://schemas.openxmlformats.org/officeDocument/2006/relationships/image" Target="../media/image16.png"/><Relationship Id="rId2" Type="http://schemas.openxmlformats.org/officeDocument/2006/relationships/diagramData" Target="../diagrams/data3.xml"/><Relationship Id="rId16" Type="http://schemas.openxmlformats.org/officeDocument/2006/relationships/hyperlink" Target="https://logosdownload.com/scikit-learn" TargetMode="External"/><Relationship Id="rId20" Type="http://schemas.openxmlformats.org/officeDocument/2006/relationships/hyperlink" Target="https://icon-icons.com/icon/kaggle-logo/168474" TargetMode="Externa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13.png"/><Relationship Id="rId24" Type="http://schemas.openxmlformats.org/officeDocument/2006/relationships/hyperlink" Target="https://ugeek.github.io/blog/post/2019-02-24-instalar-servicios-o-aplicaciones-con-docker-para-tu-raspberry-o-cualquier-servidor-gnu-linux.html" TargetMode="External"/><Relationship Id="rId5" Type="http://schemas.openxmlformats.org/officeDocument/2006/relationships/diagramColors" Target="../diagrams/colors3.xml"/><Relationship Id="rId15" Type="http://schemas.openxmlformats.org/officeDocument/2006/relationships/image" Target="../media/image15.png"/><Relationship Id="rId23" Type="http://schemas.openxmlformats.org/officeDocument/2006/relationships/image" Target="../media/image19.png"/><Relationship Id="rId10" Type="http://schemas.openxmlformats.org/officeDocument/2006/relationships/hyperlink" Target="https://python-bloggers.com/2020/10/python-pandas-pro-session-three-setting-and-operations/" TargetMode="External"/><Relationship Id="rId19"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2.png"/><Relationship Id="rId14" Type="http://schemas.openxmlformats.org/officeDocument/2006/relationships/hyperlink" Target="https://escape2020.github.io/school2021/posts/clase15/" TargetMode="External"/><Relationship Id="rId22" Type="http://schemas.openxmlformats.org/officeDocument/2006/relationships/hyperlink" Target="https://neuraspike.com/blog/matplotlib-tutorial/"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3.png"/><Relationship Id="rId18" Type="http://schemas.openxmlformats.org/officeDocument/2006/relationships/hyperlink" Target="https://logosdownload.com/scikit-learn" TargetMode="External"/><Relationship Id="rId26" Type="http://schemas.openxmlformats.org/officeDocument/2006/relationships/hyperlink" Target="https://ugeek.github.io/blog/post/2019-02-24-instalar-servicios-o-aplicaciones-con-docker-para-tu-raspberry-o-cualquier-servidor-gnu-linux.html" TargetMode="External"/><Relationship Id="rId3" Type="http://schemas.openxmlformats.org/officeDocument/2006/relationships/hyperlink" Target="https://www.pinterest.co.uk/pin/data-gathering-before-embarking-on-any-new-acquisition-transition-or-initiative-data-gathering-is-required--561964859735534487/" TargetMode="External"/><Relationship Id="rId21" Type="http://schemas.openxmlformats.org/officeDocument/2006/relationships/image" Target="../media/image17.png"/><Relationship Id="rId7" Type="http://schemas.openxmlformats.org/officeDocument/2006/relationships/diagramColors" Target="../diagrams/colors4.xml"/><Relationship Id="rId12" Type="http://schemas.openxmlformats.org/officeDocument/2006/relationships/hyperlink" Target="https://python-bloggers.com/2020/10/python-pandas-pro-session-three-setting-and-operations/" TargetMode="External"/><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image" Target="../media/image20.jpg"/><Relationship Id="rId16" Type="http://schemas.openxmlformats.org/officeDocument/2006/relationships/hyperlink" Target="https://escape2020.github.io/school2021/posts/clase15/" TargetMode="External"/><Relationship Id="rId20" Type="http://schemas.openxmlformats.org/officeDocument/2006/relationships/hyperlink" Target="https://logos-world.net/microsoft-azure-logo/" TargetMode="Externa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12.png"/><Relationship Id="rId24" Type="http://schemas.openxmlformats.org/officeDocument/2006/relationships/hyperlink" Target="https://neuraspike.com/blog/matplotlib-tutorial/" TargetMode="External"/><Relationship Id="rId5" Type="http://schemas.openxmlformats.org/officeDocument/2006/relationships/diagramLayout" Target="../diagrams/layout4.xml"/><Relationship Id="rId15" Type="http://schemas.openxmlformats.org/officeDocument/2006/relationships/image" Target="../media/image14.png"/><Relationship Id="rId23" Type="http://schemas.openxmlformats.org/officeDocument/2006/relationships/image" Target="../media/image18.png"/><Relationship Id="rId10" Type="http://schemas.openxmlformats.org/officeDocument/2006/relationships/hyperlink" Target="https://myscrappylittlelife.blogspot.com/2021/07/python-logo-transparent.html" TargetMode="External"/><Relationship Id="rId19" Type="http://schemas.openxmlformats.org/officeDocument/2006/relationships/image" Target="../media/image16.png"/><Relationship Id="rId4" Type="http://schemas.openxmlformats.org/officeDocument/2006/relationships/diagramData" Target="../diagrams/data4.xml"/><Relationship Id="rId9" Type="http://schemas.openxmlformats.org/officeDocument/2006/relationships/image" Target="../media/image11.png"/><Relationship Id="rId14" Type="http://schemas.openxmlformats.org/officeDocument/2006/relationships/hyperlink" Target="https://www.programsbuzz.com/course/seaborn-tutorial" TargetMode="External"/><Relationship Id="rId22" Type="http://schemas.openxmlformats.org/officeDocument/2006/relationships/hyperlink" Target="https://icon-icons.com/icon/kaggle-logo/168474"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hyperlink" Target="https://blog.eduonix.com/artificial-intelligence/beginners-guide-kaggle-kernels/"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7.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7.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9.jpg"/></Relationships>
</file>

<file path=ppt/slides/_rels/slide2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hyperlink" Target="https://towardsdatascience.com/azure-machine-learning-service-part-1-an-introduction-739620d1127b"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CBA9"/>
        </a:solidFill>
        <a:effectLst/>
      </p:bgPr>
    </p:bg>
    <p:spTree>
      <p:nvGrpSpPr>
        <p:cNvPr id="1" name=""/>
        <p:cNvGrpSpPr/>
        <p:nvPr/>
      </p:nvGrpSpPr>
      <p:grpSpPr>
        <a:xfrm>
          <a:off x="0" y="0"/>
          <a:ext cx="0" cy="0"/>
          <a:chOff x="0" y="0"/>
          <a:chExt cx="0" cy="0"/>
        </a:xfrm>
      </p:grpSpPr>
      <p:pic>
        <p:nvPicPr>
          <p:cNvPr id="15" name="Picture 14" title="Bird's Eye View Of People Walking">
            <a:hlinkClick r:id="" action="ppaction://media"/>
            <a:extLst>
              <a:ext uri="{FF2B5EF4-FFF2-40B4-BE49-F238E27FC236}">
                <a16:creationId xmlns:a16="http://schemas.microsoft.com/office/drawing/2014/main" id="{378BF947-7528-B005-BECD-68A11C2F2700}"/>
              </a:ext>
            </a:extLst>
          </p:cNvPr>
          <p:cNvPicPr>
            <a:picLocks noChangeAspect="1"/>
          </p:cNvPicPr>
          <p:nvPr>
            <a:videoFile r:link="rId1"/>
            <p:extLst>
              <p:ext uri="{DAA4B4D4-6D71-4841-9C94-3DE7FCFB9230}">
                <p14:media xmlns:p14="http://schemas.microsoft.com/office/powerpoint/2010/main" r:embed="rId2">
                  <p14:trim st="1900"/>
                </p14:media>
              </p:ext>
            </p:extLst>
          </p:nvPr>
        </p:nvPicPr>
        <p:blipFill>
          <a:blip r:embed="rId6"/>
          <a:srcRect l="14397" t="15598" r="15544" b="16243"/>
          <a:stretch>
            <a:fillRect/>
          </a:stretch>
        </p:blipFill>
        <p:spPr>
          <a:xfrm>
            <a:off x="1755255" y="1069727"/>
            <a:ext cx="8541632" cy="4674333"/>
          </a:xfrm>
          <a:custGeom>
            <a:avLst/>
            <a:gdLst/>
            <a:ahLst/>
            <a:cxnLst/>
            <a:rect l="l" t="t" r="r" b="b"/>
            <a:pathLst>
              <a:path w="8541632" h="4674333">
                <a:moveTo>
                  <a:pt x="6315270" y="3863127"/>
                </a:moveTo>
                <a:cubicBezTo>
                  <a:pt x="6295346" y="3863127"/>
                  <a:pt x="6283012" y="3869175"/>
                  <a:pt x="6278268" y="3881272"/>
                </a:cubicBezTo>
                <a:cubicBezTo>
                  <a:pt x="6273524" y="3893369"/>
                  <a:pt x="6271152" y="3925983"/>
                  <a:pt x="6271152" y="3979115"/>
                </a:cubicBezTo>
                <a:lnTo>
                  <a:pt x="6271152" y="4048139"/>
                </a:lnTo>
                <a:lnTo>
                  <a:pt x="6355119" y="4048139"/>
                </a:lnTo>
                <a:lnTo>
                  <a:pt x="6355119" y="3979115"/>
                </a:lnTo>
                <a:cubicBezTo>
                  <a:pt x="6355119" y="3930253"/>
                  <a:pt x="6352510" y="3898706"/>
                  <a:pt x="6347292" y="3884474"/>
                </a:cubicBezTo>
                <a:cubicBezTo>
                  <a:pt x="6342073" y="3870243"/>
                  <a:pt x="6331400" y="3863127"/>
                  <a:pt x="6315270" y="3863127"/>
                </a:cubicBezTo>
                <a:close/>
                <a:moveTo>
                  <a:pt x="3076771" y="3863127"/>
                </a:moveTo>
                <a:cubicBezTo>
                  <a:pt x="3056846" y="3863127"/>
                  <a:pt x="3044512" y="3869175"/>
                  <a:pt x="3039768" y="3881272"/>
                </a:cubicBezTo>
                <a:cubicBezTo>
                  <a:pt x="3035024" y="3893369"/>
                  <a:pt x="3032652" y="3925983"/>
                  <a:pt x="3032652" y="3979115"/>
                </a:cubicBezTo>
                <a:lnTo>
                  <a:pt x="3032652" y="4048139"/>
                </a:lnTo>
                <a:lnTo>
                  <a:pt x="3116619" y="4048139"/>
                </a:lnTo>
                <a:lnTo>
                  <a:pt x="3116619" y="3979115"/>
                </a:lnTo>
                <a:cubicBezTo>
                  <a:pt x="3116619" y="3930253"/>
                  <a:pt x="3114010" y="3898706"/>
                  <a:pt x="3108792" y="3884474"/>
                </a:cubicBezTo>
                <a:cubicBezTo>
                  <a:pt x="3103573" y="3870243"/>
                  <a:pt x="3092900" y="3863127"/>
                  <a:pt x="3076771" y="3863127"/>
                </a:cubicBezTo>
                <a:close/>
                <a:moveTo>
                  <a:pt x="961153" y="3762082"/>
                </a:moveTo>
                <a:cubicBezTo>
                  <a:pt x="930637" y="3982681"/>
                  <a:pt x="911472" y="4143973"/>
                  <a:pt x="903659" y="4245959"/>
                </a:cubicBezTo>
                <a:lnTo>
                  <a:pt x="1006783" y="4245959"/>
                </a:lnTo>
                <a:cubicBezTo>
                  <a:pt x="991625" y="4115473"/>
                  <a:pt x="976415" y="3954180"/>
                  <a:pt x="961153" y="3762082"/>
                </a:cubicBezTo>
                <a:close/>
                <a:moveTo>
                  <a:pt x="7203384" y="3695904"/>
                </a:moveTo>
                <a:cubicBezTo>
                  <a:pt x="7252720" y="3695904"/>
                  <a:pt x="7293043" y="3707527"/>
                  <a:pt x="7324353" y="3730772"/>
                </a:cubicBezTo>
                <a:cubicBezTo>
                  <a:pt x="7355663" y="3754017"/>
                  <a:pt x="7375824" y="3783311"/>
                  <a:pt x="7384838" y="3818653"/>
                </a:cubicBezTo>
                <a:cubicBezTo>
                  <a:pt x="7393851" y="3853995"/>
                  <a:pt x="7398358" y="3912938"/>
                  <a:pt x="7398358" y="3995482"/>
                </a:cubicBezTo>
                <a:lnTo>
                  <a:pt x="7398358" y="4657255"/>
                </a:lnTo>
                <a:lnTo>
                  <a:pt x="7110878" y="4657255"/>
                </a:lnTo>
                <a:lnTo>
                  <a:pt x="7110878" y="4003309"/>
                </a:lnTo>
                <a:cubicBezTo>
                  <a:pt x="7110878" y="3938318"/>
                  <a:pt x="7108743" y="3898706"/>
                  <a:pt x="7104473" y="3884474"/>
                </a:cubicBezTo>
                <a:cubicBezTo>
                  <a:pt x="7100204" y="3870243"/>
                  <a:pt x="7088344" y="3863127"/>
                  <a:pt x="7068895" y="3863127"/>
                </a:cubicBezTo>
                <a:cubicBezTo>
                  <a:pt x="7048495" y="3863127"/>
                  <a:pt x="7035687" y="3871310"/>
                  <a:pt x="7030469" y="3887677"/>
                </a:cubicBezTo>
                <a:cubicBezTo>
                  <a:pt x="7025250" y="3904043"/>
                  <a:pt x="7022641" y="3947805"/>
                  <a:pt x="7022641" y="4018964"/>
                </a:cubicBezTo>
                <a:lnTo>
                  <a:pt x="7022641" y="4657255"/>
                </a:lnTo>
                <a:lnTo>
                  <a:pt x="6735161" y="4657255"/>
                </a:lnTo>
                <a:lnTo>
                  <a:pt x="6735161" y="3712982"/>
                </a:lnTo>
                <a:lnTo>
                  <a:pt x="7027623" y="3712982"/>
                </a:lnTo>
                <a:lnTo>
                  <a:pt x="7022641" y="3799974"/>
                </a:lnTo>
                <a:cubicBezTo>
                  <a:pt x="7043514" y="3765284"/>
                  <a:pt x="7069013" y="3739267"/>
                  <a:pt x="7099137" y="3721922"/>
                </a:cubicBezTo>
                <a:cubicBezTo>
                  <a:pt x="7129260" y="3704577"/>
                  <a:pt x="7164009" y="3695904"/>
                  <a:pt x="7203384" y="3695904"/>
                </a:cubicBezTo>
                <a:close/>
                <a:moveTo>
                  <a:pt x="6301750" y="3695904"/>
                </a:moveTo>
                <a:cubicBezTo>
                  <a:pt x="6382396" y="3695904"/>
                  <a:pt x="6448930" y="3711203"/>
                  <a:pt x="6501350" y="3741802"/>
                </a:cubicBezTo>
                <a:cubicBezTo>
                  <a:pt x="6553770" y="3772400"/>
                  <a:pt x="6590535" y="3812960"/>
                  <a:pt x="6611645" y="3863483"/>
                </a:cubicBezTo>
                <a:cubicBezTo>
                  <a:pt x="6632756" y="3914005"/>
                  <a:pt x="6643311" y="3985045"/>
                  <a:pt x="6643311" y="4076602"/>
                </a:cubicBezTo>
                <a:lnTo>
                  <a:pt x="6643311" y="4201841"/>
                </a:lnTo>
                <a:lnTo>
                  <a:pt x="6271152" y="4201841"/>
                </a:lnTo>
                <a:lnTo>
                  <a:pt x="6271152" y="4406066"/>
                </a:lnTo>
                <a:cubicBezTo>
                  <a:pt x="6271152" y="4448761"/>
                  <a:pt x="6274236" y="4476275"/>
                  <a:pt x="6280403" y="4488610"/>
                </a:cubicBezTo>
                <a:cubicBezTo>
                  <a:pt x="6286570" y="4500944"/>
                  <a:pt x="6298429" y="4507111"/>
                  <a:pt x="6315982" y="4507111"/>
                </a:cubicBezTo>
                <a:cubicBezTo>
                  <a:pt x="6337804" y="4507111"/>
                  <a:pt x="6352391" y="4498928"/>
                  <a:pt x="6359744" y="4482561"/>
                </a:cubicBezTo>
                <a:cubicBezTo>
                  <a:pt x="6367097" y="4466195"/>
                  <a:pt x="6370774" y="4434529"/>
                  <a:pt x="6370774" y="4387565"/>
                </a:cubicBezTo>
                <a:lnTo>
                  <a:pt x="6370774" y="4263037"/>
                </a:lnTo>
                <a:lnTo>
                  <a:pt x="6643311" y="4263037"/>
                </a:lnTo>
                <a:lnTo>
                  <a:pt x="6643311" y="4332773"/>
                </a:lnTo>
                <a:cubicBezTo>
                  <a:pt x="6643311" y="4391123"/>
                  <a:pt x="6639635" y="4435952"/>
                  <a:pt x="6632281" y="4467262"/>
                </a:cubicBezTo>
                <a:cubicBezTo>
                  <a:pt x="6624928" y="4498572"/>
                  <a:pt x="6607731" y="4532016"/>
                  <a:pt x="6580691" y="4567595"/>
                </a:cubicBezTo>
                <a:cubicBezTo>
                  <a:pt x="6553651" y="4603175"/>
                  <a:pt x="6519377" y="4629859"/>
                  <a:pt x="6477867" y="4647649"/>
                </a:cubicBezTo>
                <a:cubicBezTo>
                  <a:pt x="6436358" y="4665438"/>
                  <a:pt x="6384294" y="4674333"/>
                  <a:pt x="6321675" y="4674333"/>
                </a:cubicBezTo>
                <a:cubicBezTo>
                  <a:pt x="6260953" y="4674333"/>
                  <a:pt x="6207347" y="4665557"/>
                  <a:pt x="6160856" y="4648005"/>
                </a:cubicBezTo>
                <a:cubicBezTo>
                  <a:pt x="6114366" y="4630452"/>
                  <a:pt x="6078194" y="4606377"/>
                  <a:pt x="6052340" y="4575779"/>
                </a:cubicBezTo>
                <a:cubicBezTo>
                  <a:pt x="6026486" y="4545181"/>
                  <a:pt x="6008577" y="4511499"/>
                  <a:pt x="5998615" y="4474734"/>
                </a:cubicBezTo>
                <a:cubicBezTo>
                  <a:pt x="5988653" y="4437969"/>
                  <a:pt x="5983672" y="4384481"/>
                  <a:pt x="5983672" y="4314271"/>
                </a:cubicBezTo>
                <a:lnTo>
                  <a:pt x="5983672" y="4038888"/>
                </a:lnTo>
                <a:cubicBezTo>
                  <a:pt x="5983672" y="3956344"/>
                  <a:pt x="5994820" y="3891234"/>
                  <a:pt x="6017116" y="3843558"/>
                </a:cubicBezTo>
                <a:cubicBezTo>
                  <a:pt x="6039413" y="3795882"/>
                  <a:pt x="6075941" y="3759354"/>
                  <a:pt x="6126700" y="3733974"/>
                </a:cubicBezTo>
                <a:cubicBezTo>
                  <a:pt x="6177460" y="3708594"/>
                  <a:pt x="6235810" y="3695904"/>
                  <a:pt x="6301750" y="3695904"/>
                </a:cubicBezTo>
                <a:close/>
                <a:moveTo>
                  <a:pt x="5332214" y="3695904"/>
                </a:moveTo>
                <a:cubicBezTo>
                  <a:pt x="5409065" y="3695904"/>
                  <a:pt x="5469550" y="3731543"/>
                  <a:pt x="5513668" y="3802820"/>
                </a:cubicBezTo>
                <a:cubicBezTo>
                  <a:pt x="5537862" y="3767181"/>
                  <a:pt x="5565139" y="3740453"/>
                  <a:pt x="5595500" y="3722633"/>
                </a:cubicBezTo>
                <a:cubicBezTo>
                  <a:pt x="5625861" y="3704814"/>
                  <a:pt x="5659543" y="3695904"/>
                  <a:pt x="5696545" y="3695904"/>
                </a:cubicBezTo>
                <a:cubicBezTo>
                  <a:pt x="5745407" y="3695904"/>
                  <a:pt x="5785849" y="3707764"/>
                  <a:pt x="5817870" y="3731484"/>
                </a:cubicBezTo>
                <a:cubicBezTo>
                  <a:pt x="5849892" y="3755203"/>
                  <a:pt x="5870409" y="3784259"/>
                  <a:pt x="5879422" y="3818653"/>
                </a:cubicBezTo>
                <a:cubicBezTo>
                  <a:pt x="5888436" y="3853046"/>
                  <a:pt x="5892943" y="3908905"/>
                  <a:pt x="5892943" y="3986231"/>
                </a:cubicBezTo>
                <a:lnTo>
                  <a:pt x="5892943" y="4657255"/>
                </a:lnTo>
                <a:lnTo>
                  <a:pt x="5614001" y="4657255"/>
                </a:lnTo>
                <a:lnTo>
                  <a:pt x="5614001" y="4041735"/>
                </a:lnTo>
                <a:cubicBezTo>
                  <a:pt x="5614001" y="3961088"/>
                  <a:pt x="5611274" y="3911159"/>
                  <a:pt x="5605818" y="3891946"/>
                </a:cubicBezTo>
                <a:cubicBezTo>
                  <a:pt x="5600363" y="3872733"/>
                  <a:pt x="5587673" y="3863127"/>
                  <a:pt x="5567748" y="3863127"/>
                </a:cubicBezTo>
                <a:cubicBezTo>
                  <a:pt x="5547350" y="3863127"/>
                  <a:pt x="5534185" y="3872615"/>
                  <a:pt x="5528256" y="3891590"/>
                </a:cubicBezTo>
                <a:cubicBezTo>
                  <a:pt x="5522326" y="3910566"/>
                  <a:pt x="5519361" y="3960614"/>
                  <a:pt x="5519361" y="4041735"/>
                </a:cubicBezTo>
                <a:lnTo>
                  <a:pt x="5519361" y="4657255"/>
                </a:lnTo>
                <a:lnTo>
                  <a:pt x="5240420" y="4657255"/>
                </a:lnTo>
                <a:lnTo>
                  <a:pt x="5240420" y="4057390"/>
                </a:lnTo>
                <a:cubicBezTo>
                  <a:pt x="5240420" y="3964883"/>
                  <a:pt x="5238166" y="3909380"/>
                  <a:pt x="5233660" y="3890879"/>
                </a:cubicBezTo>
                <a:cubicBezTo>
                  <a:pt x="5229153" y="3872377"/>
                  <a:pt x="5216700" y="3863127"/>
                  <a:pt x="5196301" y="3863127"/>
                </a:cubicBezTo>
                <a:cubicBezTo>
                  <a:pt x="5183493" y="3863127"/>
                  <a:pt x="5172582" y="3867989"/>
                  <a:pt x="5163568" y="3877714"/>
                </a:cubicBezTo>
                <a:cubicBezTo>
                  <a:pt x="5154555" y="3887439"/>
                  <a:pt x="5149574" y="3899299"/>
                  <a:pt x="5148625" y="3913294"/>
                </a:cubicBezTo>
                <a:cubicBezTo>
                  <a:pt x="5147676" y="3927288"/>
                  <a:pt x="5147202" y="3957056"/>
                  <a:pt x="5147202" y="4002597"/>
                </a:cubicBezTo>
                <a:lnTo>
                  <a:pt x="5147202" y="4657255"/>
                </a:lnTo>
                <a:lnTo>
                  <a:pt x="4868261" y="4657255"/>
                </a:lnTo>
                <a:lnTo>
                  <a:pt x="4868261" y="3712982"/>
                </a:lnTo>
                <a:lnTo>
                  <a:pt x="5152183" y="3712982"/>
                </a:lnTo>
                <a:lnTo>
                  <a:pt x="5147202" y="3802820"/>
                </a:lnTo>
                <a:cubicBezTo>
                  <a:pt x="5169498" y="3767181"/>
                  <a:pt x="5196064" y="3740453"/>
                  <a:pt x="5226899" y="3722633"/>
                </a:cubicBezTo>
                <a:cubicBezTo>
                  <a:pt x="5257735" y="3704814"/>
                  <a:pt x="5292840" y="3695904"/>
                  <a:pt x="5332214" y="3695904"/>
                </a:cubicBezTo>
                <a:close/>
                <a:moveTo>
                  <a:pt x="4458556" y="3695904"/>
                </a:moveTo>
                <a:cubicBezTo>
                  <a:pt x="4521175" y="3695904"/>
                  <a:pt x="4574425" y="3703850"/>
                  <a:pt x="4618306" y="3719742"/>
                </a:cubicBezTo>
                <a:cubicBezTo>
                  <a:pt x="4662187" y="3735635"/>
                  <a:pt x="4695869" y="3756626"/>
                  <a:pt x="4719351" y="3782718"/>
                </a:cubicBezTo>
                <a:cubicBezTo>
                  <a:pt x="4742834" y="3808809"/>
                  <a:pt x="4757065" y="3833003"/>
                  <a:pt x="4762046" y="3855299"/>
                </a:cubicBezTo>
                <a:cubicBezTo>
                  <a:pt x="4767028" y="3877596"/>
                  <a:pt x="4769518" y="3912463"/>
                  <a:pt x="4769518" y="3959902"/>
                </a:cubicBezTo>
                <a:lnTo>
                  <a:pt x="4769518" y="4014694"/>
                </a:lnTo>
                <a:lnTo>
                  <a:pt x="4514771" y="4014694"/>
                </a:lnTo>
                <a:lnTo>
                  <a:pt x="4514771" y="3963460"/>
                </a:lnTo>
                <a:cubicBezTo>
                  <a:pt x="4514771" y="3919816"/>
                  <a:pt x="4512280" y="3892183"/>
                  <a:pt x="4507299" y="3880561"/>
                </a:cubicBezTo>
                <a:cubicBezTo>
                  <a:pt x="4502318" y="3868938"/>
                  <a:pt x="4489865" y="3863127"/>
                  <a:pt x="4469941" y="3863127"/>
                </a:cubicBezTo>
                <a:cubicBezTo>
                  <a:pt x="4453812" y="3863127"/>
                  <a:pt x="4441715" y="3868464"/>
                  <a:pt x="4433650" y="3879138"/>
                </a:cubicBezTo>
                <a:cubicBezTo>
                  <a:pt x="4425586" y="3889811"/>
                  <a:pt x="4421553" y="3905822"/>
                  <a:pt x="4421553" y="3927169"/>
                </a:cubicBezTo>
                <a:cubicBezTo>
                  <a:pt x="4421553" y="3956107"/>
                  <a:pt x="4423569" y="3977336"/>
                  <a:pt x="4427602" y="3990856"/>
                </a:cubicBezTo>
                <a:cubicBezTo>
                  <a:pt x="4431634" y="4004376"/>
                  <a:pt x="4443731" y="4019201"/>
                  <a:pt x="4463893" y="4035330"/>
                </a:cubicBezTo>
                <a:cubicBezTo>
                  <a:pt x="4484054" y="4051460"/>
                  <a:pt x="4525445" y="4074942"/>
                  <a:pt x="4588064" y="4105777"/>
                </a:cubicBezTo>
                <a:cubicBezTo>
                  <a:pt x="4671557" y="4146575"/>
                  <a:pt x="4726349" y="4185000"/>
                  <a:pt x="4752440" y="4221054"/>
                </a:cubicBezTo>
                <a:cubicBezTo>
                  <a:pt x="4778532" y="4257107"/>
                  <a:pt x="4791577" y="4309528"/>
                  <a:pt x="4791577" y="4378314"/>
                </a:cubicBezTo>
                <a:cubicBezTo>
                  <a:pt x="4791577" y="4455165"/>
                  <a:pt x="4781615" y="4513159"/>
                  <a:pt x="4761691" y="4552296"/>
                </a:cubicBezTo>
                <a:cubicBezTo>
                  <a:pt x="4741766" y="4591434"/>
                  <a:pt x="4708440" y="4621557"/>
                  <a:pt x="4661713" y="4642668"/>
                </a:cubicBezTo>
                <a:cubicBezTo>
                  <a:pt x="4614986" y="4663778"/>
                  <a:pt x="4558652" y="4674333"/>
                  <a:pt x="4492712" y="4674333"/>
                </a:cubicBezTo>
                <a:cubicBezTo>
                  <a:pt x="4419656" y="4674333"/>
                  <a:pt x="4357155" y="4662948"/>
                  <a:pt x="4305209" y="4640177"/>
                </a:cubicBezTo>
                <a:cubicBezTo>
                  <a:pt x="4253264" y="4617406"/>
                  <a:pt x="4217566" y="4586571"/>
                  <a:pt x="4198116" y="4547671"/>
                </a:cubicBezTo>
                <a:cubicBezTo>
                  <a:pt x="4178666" y="4508771"/>
                  <a:pt x="4168941" y="4449947"/>
                  <a:pt x="4168941" y="4371198"/>
                </a:cubicBezTo>
                <a:lnTo>
                  <a:pt x="4168941" y="4325657"/>
                </a:lnTo>
                <a:lnTo>
                  <a:pt x="4423688" y="4325657"/>
                </a:lnTo>
                <a:lnTo>
                  <a:pt x="4423688" y="4385430"/>
                </a:lnTo>
                <a:cubicBezTo>
                  <a:pt x="4423688" y="4436190"/>
                  <a:pt x="4426890" y="4469160"/>
                  <a:pt x="4433294" y="4484340"/>
                </a:cubicBezTo>
                <a:cubicBezTo>
                  <a:pt x="4439699" y="4499521"/>
                  <a:pt x="4452389" y="4507111"/>
                  <a:pt x="4471364" y="4507111"/>
                </a:cubicBezTo>
                <a:cubicBezTo>
                  <a:pt x="4491763" y="4507111"/>
                  <a:pt x="4505995" y="4502011"/>
                  <a:pt x="4514059" y="4491812"/>
                </a:cubicBezTo>
                <a:cubicBezTo>
                  <a:pt x="4522124" y="4481612"/>
                  <a:pt x="4526156" y="4460146"/>
                  <a:pt x="4526156" y="4427413"/>
                </a:cubicBezTo>
                <a:cubicBezTo>
                  <a:pt x="4526156" y="4382346"/>
                  <a:pt x="4520938" y="4354120"/>
                  <a:pt x="4510501" y="4342735"/>
                </a:cubicBezTo>
                <a:cubicBezTo>
                  <a:pt x="4499590" y="4331349"/>
                  <a:pt x="4443850" y="4297668"/>
                  <a:pt x="4343279" y="4241690"/>
                </a:cubicBezTo>
                <a:cubicBezTo>
                  <a:pt x="4258838" y="4194251"/>
                  <a:pt x="4207366" y="4151200"/>
                  <a:pt x="4188865" y="4112537"/>
                </a:cubicBezTo>
                <a:cubicBezTo>
                  <a:pt x="4170364" y="4073875"/>
                  <a:pt x="4161113" y="4027977"/>
                  <a:pt x="4161113" y="3974846"/>
                </a:cubicBezTo>
                <a:cubicBezTo>
                  <a:pt x="4161113" y="3899418"/>
                  <a:pt x="4171076" y="3843795"/>
                  <a:pt x="4191000" y="3807979"/>
                </a:cubicBezTo>
                <a:cubicBezTo>
                  <a:pt x="4210925" y="3772163"/>
                  <a:pt x="4244725" y="3744529"/>
                  <a:pt x="4292401" y="3725079"/>
                </a:cubicBezTo>
                <a:cubicBezTo>
                  <a:pt x="4340077" y="3705629"/>
                  <a:pt x="4395462" y="3695904"/>
                  <a:pt x="4458556" y="3695904"/>
                </a:cubicBezTo>
                <a:close/>
                <a:moveTo>
                  <a:pt x="3772756" y="3695904"/>
                </a:moveTo>
                <a:cubicBezTo>
                  <a:pt x="3835375" y="3695904"/>
                  <a:pt x="3888625" y="3703850"/>
                  <a:pt x="3932506" y="3719742"/>
                </a:cubicBezTo>
                <a:cubicBezTo>
                  <a:pt x="3976387" y="3735635"/>
                  <a:pt x="4010069" y="3756626"/>
                  <a:pt x="4033551" y="3782718"/>
                </a:cubicBezTo>
                <a:cubicBezTo>
                  <a:pt x="4057033" y="3808809"/>
                  <a:pt x="4071265" y="3833003"/>
                  <a:pt x="4076246" y="3855299"/>
                </a:cubicBezTo>
                <a:cubicBezTo>
                  <a:pt x="4081227" y="3877596"/>
                  <a:pt x="4083718" y="3912463"/>
                  <a:pt x="4083718" y="3959902"/>
                </a:cubicBezTo>
                <a:lnTo>
                  <a:pt x="4083718" y="4014694"/>
                </a:lnTo>
                <a:lnTo>
                  <a:pt x="3828970" y="4014694"/>
                </a:lnTo>
                <a:lnTo>
                  <a:pt x="3828970" y="3963460"/>
                </a:lnTo>
                <a:cubicBezTo>
                  <a:pt x="3828970" y="3919816"/>
                  <a:pt x="3826480" y="3892183"/>
                  <a:pt x="3821500" y="3880561"/>
                </a:cubicBezTo>
                <a:cubicBezTo>
                  <a:pt x="3816518" y="3868938"/>
                  <a:pt x="3804065" y="3863127"/>
                  <a:pt x="3784140" y="3863127"/>
                </a:cubicBezTo>
                <a:cubicBezTo>
                  <a:pt x="3768012" y="3863127"/>
                  <a:pt x="3755915" y="3868464"/>
                  <a:pt x="3747850" y="3879138"/>
                </a:cubicBezTo>
                <a:cubicBezTo>
                  <a:pt x="3739786" y="3889811"/>
                  <a:pt x="3735753" y="3905822"/>
                  <a:pt x="3735753" y="3927169"/>
                </a:cubicBezTo>
                <a:cubicBezTo>
                  <a:pt x="3735753" y="3956107"/>
                  <a:pt x="3737770" y="3977336"/>
                  <a:pt x="3741801" y="3990856"/>
                </a:cubicBezTo>
                <a:cubicBezTo>
                  <a:pt x="3745834" y="4004376"/>
                  <a:pt x="3757931" y="4019201"/>
                  <a:pt x="3778092" y="4035330"/>
                </a:cubicBezTo>
                <a:cubicBezTo>
                  <a:pt x="3798254" y="4051460"/>
                  <a:pt x="3839644" y="4074942"/>
                  <a:pt x="3902263" y="4105777"/>
                </a:cubicBezTo>
                <a:cubicBezTo>
                  <a:pt x="3985757" y="4146575"/>
                  <a:pt x="4040549" y="4185000"/>
                  <a:pt x="4066640" y="4221054"/>
                </a:cubicBezTo>
                <a:cubicBezTo>
                  <a:pt x="4092732" y="4257107"/>
                  <a:pt x="4105777" y="4309528"/>
                  <a:pt x="4105777" y="4378314"/>
                </a:cubicBezTo>
                <a:cubicBezTo>
                  <a:pt x="4105777" y="4455165"/>
                  <a:pt x="4095814" y="4513159"/>
                  <a:pt x="4075890" y="4552296"/>
                </a:cubicBezTo>
                <a:cubicBezTo>
                  <a:pt x="4055966" y="4591434"/>
                  <a:pt x="4022640" y="4621557"/>
                  <a:pt x="3975913" y="4642668"/>
                </a:cubicBezTo>
                <a:cubicBezTo>
                  <a:pt x="3929186" y="4663778"/>
                  <a:pt x="3872852" y="4674333"/>
                  <a:pt x="3806911" y="4674333"/>
                </a:cubicBezTo>
                <a:cubicBezTo>
                  <a:pt x="3733856" y="4674333"/>
                  <a:pt x="3671355" y="4662948"/>
                  <a:pt x="3619409" y="4640177"/>
                </a:cubicBezTo>
                <a:cubicBezTo>
                  <a:pt x="3567463" y="4617406"/>
                  <a:pt x="3531766" y="4586571"/>
                  <a:pt x="3512315" y="4547671"/>
                </a:cubicBezTo>
                <a:cubicBezTo>
                  <a:pt x="3492866" y="4508771"/>
                  <a:pt x="3483141" y="4449947"/>
                  <a:pt x="3483141" y="4371198"/>
                </a:cubicBezTo>
                <a:lnTo>
                  <a:pt x="3483141" y="4325657"/>
                </a:lnTo>
                <a:lnTo>
                  <a:pt x="3737887" y="4325657"/>
                </a:lnTo>
                <a:lnTo>
                  <a:pt x="3737887" y="4385430"/>
                </a:lnTo>
                <a:cubicBezTo>
                  <a:pt x="3737887" y="4436190"/>
                  <a:pt x="3741090" y="4469160"/>
                  <a:pt x="3747494" y="4484340"/>
                </a:cubicBezTo>
                <a:cubicBezTo>
                  <a:pt x="3753898" y="4499521"/>
                  <a:pt x="3766589" y="4507111"/>
                  <a:pt x="3785564" y="4507111"/>
                </a:cubicBezTo>
                <a:cubicBezTo>
                  <a:pt x="3805963" y="4507111"/>
                  <a:pt x="3820195" y="4502011"/>
                  <a:pt x="3828259" y="4491812"/>
                </a:cubicBezTo>
                <a:cubicBezTo>
                  <a:pt x="3836324" y="4481612"/>
                  <a:pt x="3840356" y="4460146"/>
                  <a:pt x="3840356" y="4427413"/>
                </a:cubicBezTo>
                <a:cubicBezTo>
                  <a:pt x="3840356" y="4382346"/>
                  <a:pt x="3835138" y="4354120"/>
                  <a:pt x="3824701" y="4342735"/>
                </a:cubicBezTo>
                <a:cubicBezTo>
                  <a:pt x="3813790" y="4331349"/>
                  <a:pt x="3758050" y="4297668"/>
                  <a:pt x="3657479" y="4241690"/>
                </a:cubicBezTo>
                <a:cubicBezTo>
                  <a:pt x="3573038" y="4194251"/>
                  <a:pt x="3521567" y="4151200"/>
                  <a:pt x="3503065" y="4112537"/>
                </a:cubicBezTo>
                <a:cubicBezTo>
                  <a:pt x="3484564" y="4073875"/>
                  <a:pt x="3475314" y="4027977"/>
                  <a:pt x="3475314" y="3974846"/>
                </a:cubicBezTo>
                <a:cubicBezTo>
                  <a:pt x="3475314" y="3899418"/>
                  <a:pt x="3485276" y="3843795"/>
                  <a:pt x="3505200" y="3807979"/>
                </a:cubicBezTo>
                <a:cubicBezTo>
                  <a:pt x="3525124" y="3772163"/>
                  <a:pt x="3558925" y="3744529"/>
                  <a:pt x="3606600" y="3725079"/>
                </a:cubicBezTo>
                <a:cubicBezTo>
                  <a:pt x="3654277" y="3705629"/>
                  <a:pt x="3709662" y="3695904"/>
                  <a:pt x="3772756" y="3695904"/>
                </a:cubicBezTo>
                <a:close/>
                <a:moveTo>
                  <a:pt x="3063250" y="3695904"/>
                </a:moveTo>
                <a:cubicBezTo>
                  <a:pt x="3143896" y="3695904"/>
                  <a:pt x="3210430" y="3711203"/>
                  <a:pt x="3262850" y="3741802"/>
                </a:cubicBezTo>
                <a:cubicBezTo>
                  <a:pt x="3315270" y="3772400"/>
                  <a:pt x="3352035" y="3812960"/>
                  <a:pt x="3373146" y="3863483"/>
                </a:cubicBezTo>
                <a:cubicBezTo>
                  <a:pt x="3394256" y="3914005"/>
                  <a:pt x="3404811" y="3985045"/>
                  <a:pt x="3404811" y="4076602"/>
                </a:cubicBezTo>
                <a:lnTo>
                  <a:pt x="3404811" y="4201841"/>
                </a:lnTo>
                <a:lnTo>
                  <a:pt x="3032652" y="4201841"/>
                </a:lnTo>
                <a:lnTo>
                  <a:pt x="3032652" y="4406066"/>
                </a:lnTo>
                <a:cubicBezTo>
                  <a:pt x="3032652" y="4448761"/>
                  <a:pt x="3035736" y="4476275"/>
                  <a:pt x="3041903" y="4488610"/>
                </a:cubicBezTo>
                <a:cubicBezTo>
                  <a:pt x="3048070" y="4500944"/>
                  <a:pt x="3059929" y="4507111"/>
                  <a:pt x="3077482" y="4507111"/>
                </a:cubicBezTo>
                <a:cubicBezTo>
                  <a:pt x="3099304" y="4507111"/>
                  <a:pt x="3113891" y="4498928"/>
                  <a:pt x="3121244" y="4482561"/>
                </a:cubicBezTo>
                <a:cubicBezTo>
                  <a:pt x="3128597" y="4466195"/>
                  <a:pt x="3132274" y="4434529"/>
                  <a:pt x="3132274" y="4387565"/>
                </a:cubicBezTo>
                <a:lnTo>
                  <a:pt x="3132274" y="4263037"/>
                </a:lnTo>
                <a:lnTo>
                  <a:pt x="3404811" y="4263037"/>
                </a:lnTo>
                <a:lnTo>
                  <a:pt x="3404811" y="4332773"/>
                </a:lnTo>
                <a:cubicBezTo>
                  <a:pt x="3404811" y="4391123"/>
                  <a:pt x="3401134" y="4435952"/>
                  <a:pt x="3393781" y="4467262"/>
                </a:cubicBezTo>
                <a:cubicBezTo>
                  <a:pt x="3386429" y="4498572"/>
                  <a:pt x="3369232" y="4532016"/>
                  <a:pt x="3342191" y="4567595"/>
                </a:cubicBezTo>
                <a:cubicBezTo>
                  <a:pt x="3315151" y="4603175"/>
                  <a:pt x="3280876" y="4629859"/>
                  <a:pt x="3239367" y="4647649"/>
                </a:cubicBezTo>
                <a:cubicBezTo>
                  <a:pt x="3197858" y="4665438"/>
                  <a:pt x="3145794" y="4674333"/>
                  <a:pt x="3083175" y="4674333"/>
                </a:cubicBezTo>
                <a:cubicBezTo>
                  <a:pt x="3022453" y="4674333"/>
                  <a:pt x="2968846" y="4665557"/>
                  <a:pt x="2922356" y="4648005"/>
                </a:cubicBezTo>
                <a:cubicBezTo>
                  <a:pt x="2875866" y="4630452"/>
                  <a:pt x="2839694" y="4606377"/>
                  <a:pt x="2813840" y="4575779"/>
                </a:cubicBezTo>
                <a:cubicBezTo>
                  <a:pt x="2787985" y="4545181"/>
                  <a:pt x="2770077" y="4511499"/>
                  <a:pt x="2760115" y="4474734"/>
                </a:cubicBezTo>
                <a:cubicBezTo>
                  <a:pt x="2750153" y="4437969"/>
                  <a:pt x="2745172" y="4384481"/>
                  <a:pt x="2745172" y="4314271"/>
                </a:cubicBezTo>
                <a:lnTo>
                  <a:pt x="2745172" y="4038888"/>
                </a:lnTo>
                <a:cubicBezTo>
                  <a:pt x="2745172" y="3956344"/>
                  <a:pt x="2756320" y="3891234"/>
                  <a:pt x="2778616" y="3843558"/>
                </a:cubicBezTo>
                <a:cubicBezTo>
                  <a:pt x="2800913" y="3795882"/>
                  <a:pt x="2837441" y="3759354"/>
                  <a:pt x="2888200" y="3733974"/>
                </a:cubicBezTo>
                <a:cubicBezTo>
                  <a:pt x="2938960" y="3708594"/>
                  <a:pt x="2997310" y="3695904"/>
                  <a:pt x="3063250" y="3695904"/>
                </a:cubicBezTo>
                <a:close/>
                <a:moveTo>
                  <a:pt x="2344006" y="3695904"/>
                </a:moveTo>
                <a:cubicBezTo>
                  <a:pt x="2406626" y="3695904"/>
                  <a:pt x="2459875" y="3703850"/>
                  <a:pt x="2503756" y="3719742"/>
                </a:cubicBezTo>
                <a:cubicBezTo>
                  <a:pt x="2547637" y="3735635"/>
                  <a:pt x="2581319" y="3756626"/>
                  <a:pt x="2604801" y="3782718"/>
                </a:cubicBezTo>
                <a:cubicBezTo>
                  <a:pt x="2628284" y="3808809"/>
                  <a:pt x="2642516" y="3833003"/>
                  <a:pt x="2647496" y="3855299"/>
                </a:cubicBezTo>
                <a:cubicBezTo>
                  <a:pt x="2652477" y="3877596"/>
                  <a:pt x="2654968" y="3912463"/>
                  <a:pt x="2654968" y="3959902"/>
                </a:cubicBezTo>
                <a:lnTo>
                  <a:pt x="2654968" y="4014694"/>
                </a:lnTo>
                <a:lnTo>
                  <a:pt x="2400221" y="4014694"/>
                </a:lnTo>
                <a:lnTo>
                  <a:pt x="2400221" y="3963460"/>
                </a:lnTo>
                <a:cubicBezTo>
                  <a:pt x="2400221" y="3919816"/>
                  <a:pt x="2397731" y="3892183"/>
                  <a:pt x="2392749" y="3880561"/>
                </a:cubicBezTo>
                <a:cubicBezTo>
                  <a:pt x="2387768" y="3868938"/>
                  <a:pt x="2375315" y="3863127"/>
                  <a:pt x="2355391" y="3863127"/>
                </a:cubicBezTo>
                <a:cubicBezTo>
                  <a:pt x="2339262" y="3863127"/>
                  <a:pt x="2327165" y="3868464"/>
                  <a:pt x="2319100" y="3879138"/>
                </a:cubicBezTo>
                <a:cubicBezTo>
                  <a:pt x="2311036" y="3889811"/>
                  <a:pt x="2307004" y="3905822"/>
                  <a:pt x="2307004" y="3927169"/>
                </a:cubicBezTo>
                <a:cubicBezTo>
                  <a:pt x="2307004" y="3956107"/>
                  <a:pt x="2309020" y="3977336"/>
                  <a:pt x="2313052" y="3990856"/>
                </a:cubicBezTo>
                <a:cubicBezTo>
                  <a:pt x="2317084" y="4004376"/>
                  <a:pt x="2329181" y="4019201"/>
                  <a:pt x="2349343" y="4035330"/>
                </a:cubicBezTo>
                <a:cubicBezTo>
                  <a:pt x="2369504" y="4051460"/>
                  <a:pt x="2410895" y="4074942"/>
                  <a:pt x="2473514" y="4105777"/>
                </a:cubicBezTo>
                <a:cubicBezTo>
                  <a:pt x="2557007" y="4146575"/>
                  <a:pt x="2611799" y="4185000"/>
                  <a:pt x="2637890" y="4221054"/>
                </a:cubicBezTo>
                <a:cubicBezTo>
                  <a:pt x="2663982" y="4257107"/>
                  <a:pt x="2677027" y="4309528"/>
                  <a:pt x="2677027" y="4378314"/>
                </a:cubicBezTo>
                <a:cubicBezTo>
                  <a:pt x="2677027" y="4455165"/>
                  <a:pt x="2667065" y="4513159"/>
                  <a:pt x="2647141" y="4552296"/>
                </a:cubicBezTo>
                <a:cubicBezTo>
                  <a:pt x="2627216" y="4591434"/>
                  <a:pt x="2593890" y="4621557"/>
                  <a:pt x="2547163" y="4642668"/>
                </a:cubicBezTo>
                <a:cubicBezTo>
                  <a:pt x="2500436" y="4663778"/>
                  <a:pt x="2444102" y="4674333"/>
                  <a:pt x="2378162" y="4674333"/>
                </a:cubicBezTo>
                <a:cubicBezTo>
                  <a:pt x="2305106" y="4674333"/>
                  <a:pt x="2242605" y="4662948"/>
                  <a:pt x="2190659" y="4640177"/>
                </a:cubicBezTo>
                <a:cubicBezTo>
                  <a:pt x="2138713" y="4617406"/>
                  <a:pt x="2103016" y="4586571"/>
                  <a:pt x="2083566" y="4547671"/>
                </a:cubicBezTo>
                <a:cubicBezTo>
                  <a:pt x="2064116" y="4508771"/>
                  <a:pt x="2054390" y="4449947"/>
                  <a:pt x="2054390" y="4371198"/>
                </a:cubicBezTo>
                <a:lnTo>
                  <a:pt x="2054390" y="4325657"/>
                </a:lnTo>
                <a:lnTo>
                  <a:pt x="2309138" y="4325657"/>
                </a:lnTo>
                <a:lnTo>
                  <a:pt x="2309138" y="4385430"/>
                </a:lnTo>
                <a:cubicBezTo>
                  <a:pt x="2309138" y="4436190"/>
                  <a:pt x="2312341" y="4469160"/>
                  <a:pt x="2318745" y="4484340"/>
                </a:cubicBezTo>
                <a:cubicBezTo>
                  <a:pt x="2325149" y="4499521"/>
                  <a:pt x="2337839" y="4507111"/>
                  <a:pt x="2356814" y="4507111"/>
                </a:cubicBezTo>
                <a:cubicBezTo>
                  <a:pt x="2377213" y="4507111"/>
                  <a:pt x="2391445" y="4502011"/>
                  <a:pt x="2399510" y="4491812"/>
                </a:cubicBezTo>
                <a:cubicBezTo>
                  <a:pt x="2407574" y="4481612"/>
                  <a:pt x="2411606" y="4460146"/>
                  <a:pt x="2411606" y="4427413"/>
                </a:cubicBezTo>
                <a:cubicBezTo>
                  <a:pt x="2411606" y="4382346"/>
                  <a:pt x="2406388" y="4354120"/>
                  <a:pt x="2395951" y="4342735"/>
                </a:cubicBezTo>
                <a:cubicBezTo>
                  <a:pt x="2385041" y="4331349"/>
                  <a:pt x="2329300" y="4297668"/>
                  <a:pt x="2228729" y="4241690"/>
                </a:cubicBezTo>
                <a:cubicBezTo>
                  <a:pt x="2144288" y="4194251"/>
                  <a:pt x="2092817" y="4151200"/>
                  <a:pt x="2074316" y="4112537"/>
                </a:cubicBezTo>
                <a:cubicBezTo>
                  <a:pt x="2055814" y="4073875"/>
                  <a:pt x="2046563" y="4027977"/>
                  <a:pt x="2046563" y="3974846"/>
                </a:cubicBezTo>
                <a:cubicBezTo>
                  <a:pt x="2046563" y="3899418"/>
                  <a:pt x="2056526" y="3843795"/>
                  <a:pt x="2076450" y="3807979"/>
                </a:cubicBezTo>
                <a:cubicBezTo>
                  <a:pt x="2096374" y="3772163"/>
                  <a:pt x="2130175" y="3744529"/>
                  <a:pt x="2177851" y="3725079"/>
                </a:cubicBezTo>
                <a:cubicBezTo>
                  <a:pt x="2225527" y="3705629"/>
                  <a:pt x="2280912" y="3695904"/>
                  <a:pt x="2344006" y="3695904"/>
                </a:cubicBezTo>
                <a:close/>
                <a:moveTo>
                  <a:pt x="1658206" y="3695904"/>
                </a:moveTo>
                <a:cubicBezTo>
                  <a:pt x="1720825" y="3695904"/>
                  <a:pt x="1774075" y="3703850"/>
                  <a:pt x="1817957" y="3719742"/>
                </a:cubicBezTo>
                <a:cubicBezTo>
                  <a:pt x="1861838" y="3735635"/>
                  <a:pt x="1895519" y="3756626"/>
                  <a:pt x="1919002" y="3782718"/>
                </a:cubicBezTo>
                <a:cubicBezTo>
                  <a:pt x="1942484" y="3808809"/>
                  <a:pt x="1956715" y="3833003"/>
                  <a:pt x="1961696" y="3855299"/>
                </a:cubicBezTo>
                <a:cubicBezTo>
                  <a:pt x="1966678" y="3877596"/>
                  <a:pt x="1969168" y="3912463"/>
                  <a:pt x="1969168" y="3959902"/>
                </a:cubicBezTo>
                <a:lnTo>
                  <a:pt x="1969168" y="4014694"/>
                </a:lnTo>
                <a:lnTo>
                  <a:pt x="1714421" y="4014694"/>
                </a:lnTo>
                <a:lnTo>
                  <a:pt x="1714421" y="3963460"/>
                </a:lnTo>
                <a:cubicBezTo>
                  <a:pt x="1714421" y="3919816"/>
                  <a:pt x="1711930" y="3892183"/>
                  <a:pt x="1706949" y="3880561"/>
                </a:cubicBezTo>
                <a:cubicBezTo>
                  <a:pt x="1701969" y="3868938"/>
                  <a:pt x="1689516" y="3863127"/>
                  <a:pt x="1669591" y="3863127"/>
                </a:cubicBezTo>
                <a:cubicBezTo>
                  <a:pt x="1653462" y="3863127"/>
                  <a:pt x="1641365" y="3868464"/>
                  <a:pt x="1633300" y="3879138"/>
                </a:cubicBezTo>
                <a:cubicBezTo>
                  <a:pt x="1625236" y="3889811"/>
                  <a:pt x="1621203" y="3905822"/>
                  <a:pt x="1621203" y="3927169"/>
                </a:cubicBezTo>
                <a:cubicBezTo>
                  <a:pt x="1621203" y="3956107"/>
                  <a:pt x="1623220" y="3977336"/>
                  <a:pt x="1627252" y="3990856"/>
                </a:cubicBezTo>
                <a:cubicBezTo>
                  <a:pt x="1631284" y="4004376"/>
                  <a:pt x="1643381" y="4019201"/>
                  <a:pt x="1663543" y="4035330"/>
                </a:cubicBezTo>
                <a:cubicBezTo>
                  <a:pt x="1683704" y="4051460"/>
                  <a:pt x="1725095" y="4074942"/>
                  <a:pt x="1787714" y="4105777"/>
                </a:cubicBezTo>
                <a:cubicBezTo>
                  <a:pt x="1871207" y="4146575"/>
                  <a:pt x="1925999" y="4185000"/>
                  <a:pt x="1952090" y="4221054"/>
                </a:cubicBezTo>
                <a:cubicBezTo>
                  <a:pt x="1978182" y="4257107"/>
                  <a:pt x="1991228" y="4309528"/>
                  <a:pt x="1991228" y="4378314"/>
                </a:cubicBezTo>
                <a:cubicBezTo>
                  <a:pt x="1991228" y="4455165"/>
                  <a:pt x="1981265" y="4513159"/>
                  <a:pt x="1961341" y="4552296"/>
                </a:cubicBezTo>
                <a:cubicBezTo>
                  <a:pt x="1941416" y="4591434"/>
                  <a:pt x="1908091" y="4621557"/>
                  <a:pt x="1861363" y="4642668"/>
                </a:cubicBezTo>
                <a:cubicBezTo>
                  <a:pt x="1814636" y="4663778"/>
                  <a:pt x="1758302" y="4674333"/>
                  <a:pt x="1692362" y="4674333"/>
                </a:cubicBezTo>
                <a:cubicBezTo>
                  <a:pt x="1619306" y="4674333"/>
                  <a:pt x="1556805" y="4662948"/>
                  <a:pt x="1504860" y="4640177"/>
                </a:cubicBezTo>
                <a:cubicBezTo>
                  <a:pt x="1452914" y="4617406"/>
                  <a:pt x="1417216" y="4586571"/>
                  <a:pt x="1397766" y="4547671"/>
                </a:cubicBezTo>
                <a:cubicBezTo>
                  <a:pt x="1378316" y="4508771"/>
                  <a:pt x="1368591" y="4449947"/>
                  <a:pt x="1368591" y="4371198"/>
                </a:cubicBezTo>
                <a:lnTo>
                  <a:pt x="1368591" y="4325657"/>
                </a:lnTo>
                <a:lnTo>
                  <a:pt x="1623338" y="4325657"/>
                </a:lnTo>
                <a:lnTo>
                  <a:pt x="1623338" y="4385430"/>
                </a:lnTo>
                <a:cubicBezTo>
                  <a:pt x="1623338" y="4436190"/>
                  <a:pt x="1626540" y="4469160"/>
                  <a:pt x="1632945" y="4484340"/>
                </a:cubicBezTo>
                <a:cubicBezTo>
                  <a:pt x="1639349" y="4499521"/>
                  <a:pt x="1652039" y="4507111"/>
                  <a:pt x="1671014" y="4507111"/>
                </a:cubicBezTo>
                <a:cubicBezTo>
                  <a:pt x="1691413" y="4507111"/>
                  <a:pt x="1705645" y="4502011"/>
                  <a:pt x="1713709" y="4491812"/>
                </a:cubicBezTo>
                <a:cubicBezTo>
                  <a:pt x="1721774" y="4481612"/>
                  <a:pt x="1725806" y="4460146"/>
                  <a:pt x="1725806" y="4427413"/>
                </a:cubicBezTo>
                <a:cubicBezTo>
                  <a:pt x="1725806" y="4382346"/>
                  <a:pt x="1720588" y="4354120"/>
                  <a:pt x="1710151" y="4342735"/>
                </a:cubicBezTo>
                <a:cubicBezTo>
                  <a:pt x="1699241" y="4331349"/>
                  <a:pt x="1643500" y="4297668"/>
                  <a:pt x="1542929" y="4241690"/>
                </a:cubicBezTo>
                <a:cubicBezTo>
                  <a:pt x="1458488" y="4194251"/>
                  <a:pt x="1407017" y="4151200"/>
                  <a:pt x="1388515" y="4112537"/>
                </a:cubicBezTo>
                <a:cubicBezTo>
                  <a:pt x="1370014" y="4073875"/>
                  <a:pt x="1360764" y="4027977"/>
                  <a:pt x="1360764" y="3974846"/>
                </a:cubicBezTo>
                <a:cubicBezTo>
                  <a:pt x="1360764" y="3899418"/>
                  <a:pt x="1370726" y="3843795"/>
                  <a:pt x="1390650" y="3807979"/>
                </a:cubicBezTo>
                <a:cubicBezTo>
                  <a:pt x="1410575" y="3772163"/>
                  <a:pt x="1444374" y="3744529"/>
                  <a:pt x="1492051" y="3725079"/>
                </a:cubicBezTo>
                <a:cubicBezTo>
                  <a:pt x="1539727" y="3705629"/>
                  <a:pt x="1595112" y="3695904"/>
                  <a:pt x="1658206" y="3695904"/>
                </a:cubicBezTo>
                <a:close/>
                <a:moveTo>
                  <a:pt x="7512104" y="3587032"/>
                </a:moveTo>
                <a:lnTo>
                  <a:pt x="7800296" y="3587032"/>
                </a:lnTo>
                <a:lnTo>
                  <a:pt x="7800296" y="3735753"/>
                </a:lnTo>
                <a:lnTo>
                  <a:pt x="7877858" y="3735753"/>
                </a:lnTo>
                <a:lnTo>
                  <a:pt x="7877858" y="3885186"/>
                </a:lnTo>
                <a:lnTo>
                  <a:pt x="7800296" y="3885186"/>
                </a:lnTo>
                <a:lnTo>
                  <a:pt x="7800296" y="4390411"/>
                </a:lnTo>
                <a:cubicBezTo>
                  <a:pt x="7800296" y="4452556"/>
                  <a:pt x="7803498" y="4487186"/>
                  <a:pt x="7809902" y="4494302"/>
                </a:cubicBezTo>
                <a:cubicBezTo>
                  <a:pt x="7816306" y="4501418"/>
                  <a:pt x="7842991" y="4504976"/>
                  <a:pt x="7889955" y="4504976"/>
                </a:cubicBezTo>
                <a:lnTo>
                  <a:pt x="7889955" y="4657255"/>
                </a:lnTo>
                <a:lnTo>
                  <a:pt x="7773967" y="4657255"/>
                </a:lnTo>
                <a:cubicBezTo>
                  <a:pt x="7708501" y="4657255"/>
                  <a:pt x="7661774" y="4654527"/>
                  <a:pt x="7633785" y="4649072"/>
                </a:cubicBezTo>
                <a:cubicBezTo>
                  <a:pt x="7605796" y="4643616"/>
                  <a:pt x="7581128" y="4631045"/>
                  <a:pt x="7559780" y="4611358"/>
                </a:cubicBezTo>
                <a:cubicBezTo>
                  <a:pt x="7538433" y="4591671"/>
                  <a:pt x="7525150" y="4569137"/>
                  <a:pt x="7519931" y="4543757"/>
                </a:cubicBezTo>
                <a:cubicBezTo>
                  <a:pt x="7514713" y="4518378"/>
                  <a:pt x="7512104" y="4458723"/>
                  <a:pt x="7512104" y="4364794"/>
                </a:cubicBezTo>
                <a:lnTo>
                  <a:pt x="7512104" y="3885186"/>
                </a:lnTo>
                <a:lnTo>
                  <a:pt x="7450196" y="3885186"/>
                </a:lnTo>
                <a:lnTo>
                  <a:pt x="7450196" y="3735753"/>
                </a:lnTo>
                <a:lnTo>
                  <a:pt x="7512104" y="3735753"/>
                </a:lnTo>
                <a:close/>
                <a:moveTo>
                  <a:pt x="732557" y="3505200"/>
                </a:moveTo>
                <a:lnTo>
                  <a:pt x="1165556" y="3505200"/>
                </a:lnTo>
                <a:lnTo>
                  <a:pt x="1336870" y="4657255"/>
                </a:lnTo>
                <a:lnTo>
                  <a:pt x="1030710" y="4657255"/>
                </a:lnTo>
                <a:lnTo>
                  <a:pt x="1014633" y="4450184"/>
                </a:lnTo>
                <a:lnTo>
                  <a:pt x="907473" y="4450184"/>
                </a:lnTo>
                <a:lnTo>
                  <a:pt x="889461" y="4657255"/>
                </a:lnTo>
                <a:lnTo>
                  <a:pt x="579744" y="4657255"/>
                </a:lnTo>
                <a:close/>
                <a:moveTo>
                  <a:pt x="5551847" y="2110527"/>
                </a:moveTo>
                <a:cubicBezTo>
                  <a:pt x="5534769" y="2110527"/>
                  <a:pt x="5523384" y="2116812"/>
                  <a:pt x="5517691" y="2129384"/>
                </a:cubicBezTo>
                <a:cubicBezTo>
                  <a:pt x="5511998" y="2141955"/>
                  <a:pt x="5509152" y="2172435"/>
                  <a:pt x="5509152" y="2220822"/>
                </a:cubicBezTo>
                <a:lnTo>
                  <a:pt x="5509152" y="2647061"/>
                </a:lnTo>
                <a:cubicBezTo>
                  <a:pt x="5509152" y="2691654"/>
                  <a:pt x="5511998" y="2720710"/>
                  <a:pt x="5517691" y="2734231"/>
                </a:cubicBezTo>
                <a:cubicBezTo>
                  <a:pt x="5523384" y="2747751"/>
                  <a:pt x="5534532" y="2754511"/>
                  <a:pt x="5551136" y="2754511"/>
                </a:cubicBezTo>
                <a:cubicBezTo>
                  <a:pt x="5568214" y="2754511"/>
                  <a:pt x="5579480" y="2748344"/>
                  <a:pt x="5584936" y="2736009"/>
                </a:cubicBezTo>
                <a:cubicBezTo>
                  <a:pt x="5590391" y="2723675"/>
                  <a:pt x="5593119" y="2697110"/>
                  <a:pt x="5593119" y="2656312"/>
                </a:cubicBezTo>
                <a:lnTo>
                  <a:pt x="5593119" y="2220822"/>
                </a:lnTo>
                <a:cubicBezTo>
                  <a:pt x="5593119" y="2172435"/>
                  <a:pt x="5590510" y="2141955"/>
                  <a:pt x="5585292" y="2129384"/>
                </a:cubicBezTo>
                <a:cubicBezTo>
                  <a:pt x="5580073" y="2116812"/>
                  <a:pt x="5568925" y="2110527"/>
                  <a:pt x="5551847" y="2110527"/>
                </a:cubicBezTo>
                <a:close/>
                <a:moveTo>
                  <a:pt x="2161303" y="2009482"/>
                </a:moveTo>
                <a:cubicBezTo>
                  <a:pt x="2130787" y="2230080"/>
                  <a:pt x="2111622" y="2391373"/>
                  <a:pt x="2103809" y="2493359"/>
                </a:cubicBezTo>
                <a:lnTo>
                  <a:pt x="2206934" y="2493359"/>
                </a:lnTo>
                <a:cubicBezTo>
                  <a:pt x="2191775" y="2362872"/>
                  <a:pt x="2176565" y="2201580"/>
                  <a:pt x="2161303" y="2009482"/>
                </a:cubicBezTo>
                <a:close/>
                <a:moveTo>
                  <a:pt x="4839686" y="1960383"/>
                </a:moveTo>
                <a:lnTo>
                  <a:pt x="5135705" y="1960383"/>
                </a:lnTo>
                <a:lnTo>
                  <a:pt x="5135705" y="2904655"/>
                </a:lnTo>
                <a:lnTo>
                  <a:pt x="4839686" y="2904655"/>
                </a:lnTo>
                <a:close/>
                <a:moveTo>
                  <a:pt x="4001486" y="1960383"/>
                </a:moveTo>
                <a:lnTo>
                  <a:pt x="4297506" y="1960383"/>
                </a:lnTo>
                <a:lnTo>
                  <a:pt x="4297506" y="2904655"/>
                </a:lnTo>
                <a:lnTo>
                  <a:pt x="4001486" y="2904655"/>
                </a:lnTo>
                <a:close/>
                <a:moveTo>
                  <a:pt x="6441384" y="1943305"/>
                </a:moveTo>
                <a:cubicBezTo>
                  <a:pt x="6490720" y="1943305"/>
                  <a:pt x="6531043" y="1954927"/>
                  <a:pt x="6562353" y="1978172"/>
                </a:cubicBezTo>
                <a:cubicBezTo>
                  <a:pt x="6593663" y="2001418"/>
                  <a:pt x="6613824" y="2030711"/>
                  <a:pt x="6622838" y="2066053"/>
                </a:cubicBezTo>
                <a:cubicBezTo>
                  <a:pt x="6631850" y="2101395"/>
                  <a:pt x="6636357" y="2160338"/>
                  <a:pt x="6636357" y="2242881"/>
                </a:cubicBezTo>
                <a:lnTo>
                  <a:pt x="6636357" y="2904655"/>
                </a:lnTo>
                <a:lnTo>
                  <a:pt x="6348878" y="2904655"/>
                </a:lnTo>
                <a:lnTo>
                  <a:pt x="6348878" y="2250709"/>
                </a:lnTo>
                <a:cubicBezTo>
                  <a:pt x="6348878" y="2185717"/>
                  <a:pt x="6346743" y="2146106"/>
                  <a:pt x="6342473" y="2131874"/>
                </a:cubicBezTo>
                <a:cubicBezTo>
                  <a:pt x="6338204" y="2117643"/>
                  <a:pt x="6326344" y="2110527"/>
                  <a:pt x="6306894" y="2110527"/>
                </a:cubicBezTo>
                <a:cubicBezTo>
                  <a:pt x="6286495" y="2110527"/>
                  <a:pt x="6273687" y="2118710"/>
                  <a:pt x="6268468" y="2135076"/>
                </a:cubicBezTo>
                <a:cubicBezTo>
                  <a:pt x="6263250" y="2151443"/>
                  <a:pt x="6260641" y="2195206"/>
                  <a:pt x="6260641" y="2266364"/>
                </a:cubicBezTo>
                <a:lnTo>
                  <a:pt x="6260641" y="2904655"/>
                </a:lnTo>
                <a:lnTo>
                  <a:pt x="5973161" y="2904655"/>
                </a:lnTo>
                <a:lnTo>
                  <a:pt x="5973161" y="1960383"/>
                </a:lnTo>
                <a:lnTo>
                  <a:pt x="6265622" y="1960383"/>
                </a:lnTo>
                <a:lnTo>
                  <a:pt x="6260641" y="2047374"/>
                </a:lnTo>
                <a:cubicBezTo>
                  <a:pt x="6281514" y="2012684"/>
                  <a:pt x="6307013" y="1986667"/>
                  <a:pt x="6337136" y="1969322"/>
                </a:cubicBezTo>
                <a:cubicBezTo>
                  <a:pt x="6367260" y="1951977"/>
                  <a:pt x="6402009" y="1943305"/>
                  <a:pt x="6441384" y="1943305"/>
                </a:cubicBezTo>
                <a:close/>
                <a:moveTo>
                  <a:pt x="5541885" y="1943305"/>
                </a:moveTo>
                <a:cubicBezTo>
                  <a:pt x="5606402" y="1943305"/>
                  <a:pt x="5661787" y="1952911"/>
                  <a:pt x="5708040" y="1972124"/>
                </a:cubicBezTo>
                <a:cubicBezTo>
                  <a:pt x="5754293" y="1991336"/>
                  <a:pt x="5789991" y="2016361"/>
                  <a:pt x="5815133" y="2047196"/>
                </a:cubicBezTo>
                <a:cubicBezTo>
                  <a:pt x="5840276" y="2078031"/>
                  <a:pt x="5857473" y="2109815"/>
                  <a:pt x="5866723" y="2142548"/>
                </a:cubicBezTo>
                <a:cubicBezTo>
                  <a:pt x="5875974" y="2175281"/>
                  <a:pt x="5880599" y="2225092"/>
                  <a:pt x="5880599" y="2291981"/>
                </a:cubicBezTo>
                <a:lnTo>
                  <a:pt x="5880599" y="2523246"/>
                </a:lnTo>
                <a:cubicBezTo>
                  <a:pt x="5880599" y="2608161"/>
                  <a:pt x="5876330" y="2670425"/>
                  <a:pt x="5867791" y="2710037"/>
                </a:cubicBezTo>
                <a:cubicBezTo>
                  <a:pt x="5859252" y="2749648"/>
                  <a:pt x="5840988" y="2786651"/>
                  <a:pt x="5812999" y="2821044"/>
                </a:cubicBezTo>
                <a:cubicBezTo>
                  <a:pt x="5785010" y="2855437"/>
                  <a:pt x="5749075" y="2880817"/>
                  <a:pt x="5705194" y="2897183"/>
                </a:cubicBezTo>
                <a:cubicBezTo>
                  <a:pt x="5661313" y="2913550"/>
                  <a:pt x="5610909" y="2921733"/>
                  <a:pt x="5553982" y="2921733"/>
                </a:cubicBezTo>
                <a:cubicBezTo>
                  <a:pt x="5490414" y="2921733"/>
                  <a:pt x="5436570" y="2914736"/>
                  <a:pt x="5392452" y="2900741"/>
                </a:cubicBezTo>
                <a:cubicBezTo>
                  <a:pt x="5348334" y="2886747"/>
                  <a:pt x="5314059" y="2865636"/>
                  <a:pt x="5289628" y="2837410"/>
                </a:cubicBezTo>
                <a:cubicBezTo>
                  <a:pt x="5265197" y="2809184"/>
                  <a:pt x="5247763" y="2775028"/>
                  <a:pt x="5237327" y="2734942"/>
                </a:cubicBezTo>
                <a:cubicBezTo>
                  <a:pt x="5226890" y="2694856"/>
                  <a:pt x="5221672" y="2634727"/>
                  <a:pt x="5221672" y="2554555"/>
                </a:cubicBezTo>
                <a:lnTo>
                  <a:pt x="5221672" y="2312617"/>
                </a:lnTo>
                <a:cubicBezTo>
                  <a:pt x="5221672" y="2224855"/>
                  <a:pt x="5231160" y="2156305"/>
                  <a:pt x="5250135" y="2106969"/>
                </a:cubicBezTo>
                <a:cubicBezTo>
                  <a:pt x="5269111" y="2057632"/>
                  <a:pt x="5303267" y="2018021"/>
                  <a:pt x="5352603" y="1988134"/>
                </a:cubicBezTo>
                <a:cubicBezTo>
                  <a:pt x="5401940" y="1958248"/>
                  <a:pt x="5465034" y="1943305"/>
                  <a:pt x="5541885" y="1943305"/>
                </a:cubicBezTo>
                <a:close/>
                <a:moveTo>
                  <a:pt x="3935160" y="1943305"/>
                </a:moveTo>
                <a:lnTo>
                  <a:pt x="3935160" y="2275615"/>
                </a:lnTo>
                <a:cubicBezTo>
                  <a:pt x="3882503" y="2275615"/>
                  <a:pt x="3843840" y="2282730"/>
                  <a:pt x="3819171" y="2296962"/>
                </a:cubicBezTo>
                <a:cubicBezTo>
                  <a:pt x="3794504" y="2311194"/>
                  <a:pt x="3779323" y="2331000"/>
                  <a:pt x="3773631" y="2356379"/>
                </a:cubicBezTo>
                <a:cubicBezTo>
                  <a:pt x="3767937" y="2381759"/>
                  <a:pt x="3765091" y="2440228"/>
                  <a:pt x="3765091" y="2531785"/>
                </a:cubicBezTo>
                <a:lnTo>
                  <a:pt x="3765091" y="2904655"/>
                </a:lnTo>
                <a:lnTo>
                  <a:pt x="3477611" y="2904655"/>
                </a:lnTo>
                <a:lnTo>
                  <a:pt x="3477611" y="1960383"/>
                </a:lnTo>
                <a:lnTo>
                  <a:pt x="3765091" y="1960383"/>
                </a:lnTo>
                <a:lnTo>
                  <a:pt x="3753706" y="2084554"/>
                </a:lnTo>
                <a:cubicBezTo>
                  <a:pt x="3795452" y="1995621"/>
                  <a:pt x="3855937" y="1948538"/>
                  <a:pt x="3935160" y="1943305"/>
                </a:cubicBezTo>
                <a:close/>
                <a:moveTo>
                  <a:pt x="4406954" y="1834432"/>
                </a:moveTo>
                <a:lnTo>
                  <a:pt x="4695146" y="1834432"/>
                </a:lnTo>
                <a:lnTo>
                  <a:pt x="4695146" y="1983154"/>
                </a:lnTo>
                <a:lnTo>
                  <a:pt x="4772708" y="1983154"/>
                </a:lnTo>
                <a:lnTo>
                  <a:pt x="4772708" y="2132586"/>
                </a:lnTo>
                <a:lnTo>
                  <a:pt x="4695146" y="2132586"/>
                </a:lnTo>
                <a:lnTo>
                  <a:pt x="4695146" y="2637811"/>
                </a:lnTo>
                <a:cubicBezTo>
                  <a:pt x="4695146" y="2699956"/>
                  <a:pt x="4698348" y="2734586"/>
                  <a:pt x="4704752" y="2741702"/>
                </a:cubicBezTo>
                <a:cubicBezTo>
                  <a:pt x="4711156" y="2748818"/>
                  <a:pt x="4737840" y="2752376"/>
                  <a:pt x="4784805" y="2752376"/>
                </a:cubicBezTo>
                <a:lnTo>
                  <a:pt x="4784805" y="2904655"/>
                </a:lnTo>
                <a:lnTo>
                  <a:pt x="4668817" y="2904655"/>
                </a:lnTo>
                <a:cubicBezTo>
                  <a:pt x="4603352" y="2904655"/>
                  <a:pt x="4556624" y="2901927"/>
                  <a:pt x="4528635" y="2896472"/>
                </a:cubicBezTo>
                <a:cubicBezTo>
                  <a:pt x="4500646" y="2891016"/>
                  <a:pt x="4475978" y="2878445"/>
                  <a:pt x="4454630" y="2858758"/>
                </a:cubicBezTo>
                <a:cubicBezTo>
                  <a:pt x="4433283" y="2839071"/>
                  <a:pt x="4420000" y="2816537"/>
                  <a:pt x="4414782" y="2791157"/>
                </a:cubicBezTo>
                <a:cubicBezTo>
                  <a:pt x="4409563" y="2765777"/>
                  <a:pt x="4406954" y="2706123"/>
                  <a:pt x="4406954" y="2612194"/>
                </a:cubicBezTo>
                <a:lnTo>
                  <a:pt x="4406954" y="2132586"/>
                </a:lnTo>
                <a:lnTo>
                  <a:pt x="4345046" y="2132586"/>
                </a:lnTo>
                <a:lnTo>
                  <a:pt x="4345046" y="1983154"/>
                </a:lnTo>
                <a:lnTo>
                  <a:pt x="4406954" y="1983154"/>
                </a:lnTo>
                <a:close/>
                <a:moveTo>
                  <a:pt x="3044879" y="1834432"/>
                </a:moveTo>
                <a:lnTo>
                  <a:pt x="3333071" y="1834432"/>
                </a:lnTo>
                <a:lnTo>
                  <a:pt x="3333071" y="1983154"/>
                </a:lnTo>
                <a:lnTo>
                  <a:pt x="3410634" y="1983154"/>
                </a:lnTo>
                <a:lnTo>
                  <a:pt x="3410634" y="2132586"/>
                </a:lnTo>
                <a:lnTo>
                  <a:pt x="3333071" y="2132586"/>
                </a:lnTo>
                <a:lnTo>
                  <a:pt x="3333071" y="2637811"/>
                </a:lnTo>
                <a:cubicBezTo>
                  <a:pt x="3333071" y="2699956"/>
                  <a:pt x="3336273" y="2734586"/>
                  <a:pt x="3342677" y="2741702"/>
                </a:cubicBezTo>
                <a:cubicBezTo>
                  <a:pt x="3349082" y="2748818"/>
                  <a:pt x="3375766" y="2752376"/>
                  <a:pt x="3422731" y="2752376"/>
                </a:cubicBezTo>
                <a:lnTo>
                  <a:pt x="3422731" y="2904655"/>
                </a:lnTo>
                <a:lnTo>
                  <a:pt x="3306742" y="2904655"/>
                </a:lnTo>
                <a:cubicBezTo>
                  <a:pt x="3241277" y="2904655"/>
                  <a:pt x="3194549" y="2901927"/>
                  <a:pt x="3166560" y="2896472"/>
                </a:cubicBezTo>
                <a:cubicBezTo>
                  <a:pt x="3138571" y="2891016"/>
                  <a:pt x="3113903" y="2878445"/>
                  <a:pt x="3092555" y="2858758"/>
                </a:cubicBezTo>
                <a:cubicBezTo>
                  <a:pt x="3071208" y="2839071"/>
                  <a:pt x="3057925" y="2816537"/>
                  <a:pt x="3052707" y="2791157"/>
                </a:cubicBezTo>
                <a:cubicBezTo>
                  <a:pt x="3047488" y="2765777"/>
                  <a:pt x="3044879" y="2706123"/>
                  <a:pt x="3044879" y="2612194"/>
                </a:cubicBezTo>
                <a:lnTo>
                  <a:pt x="3044879" y="2132586"/>
                </a:lnTo>
                <a:lnTo>
                  <a:pt x="2982971" y="2132586"/>
                </a:lnTo>
                <a:lnTo>
                  <a:pt x="2982971" y="1983154"/>
                </a:lnTo>
                <a:lnTo>
                  <a:pt x="3044879" y="1983154"/>
                </a:lnTo>
                <a:close/>
                <a:moveTo>
                  <a:pt x="2597205" y="1834432"/>
                </a:moveTo>
                <a:lnTo>
                  <a:pt x="2885396" y="1834432"/>
                </a:lnTo>
                <a:lnTo>
                  <a:pt x="2885396" y="1983154"/>
                </a:lnTo>
                <a:lnTo>
                  <a:pt x="2962958" y="1983154"/>
                </a:lnTo>
                <a:lnTo>
                  <a:pt x="2962958" y="2132586"/>
                </a:lnTo>
                <a:lnTo>
                  <a:pt x="2885396" y="2132586"/>
                </a:lnTo>
                <a:lnTo>
                  <a:pt x="2885396" y="2637811"/>
                </a:lnTo>
                <a:cubicBezTo>
                  <a:pt x="2885396" y="2699956"/>
                  <a:pt x="2888598" y="2734586"/>
                  <a:pt x="2895002" y="2741702"/>
                </a:cubicBezTo>
                <a:cubicBezTo>
                  <a:pt x="2901407" y="2748818"/>
                  <a:pt x="2928091" y="2752376"/>
                  <a:pt x="2975055" y="2752376"/>
                </a:cubicBezTo>
                <a:lnTo>
                  <a:pt x="2975055" y="2904655"/>
                </a:lnTo>
                <a:lnTo>
                  <a:pt x="2859068" y="2904655"/>
                </a:lnTo>
                <a:cubicBezTo>
                  <a:pt x="2793601" y="2904655"/>
                  <a:pt x="2746875" y="2901927"/>
                  <a:pt x="2718885" y="2896472"/>
                </a:cubicBezTo>
                <a:cubicBezTo>
                  <a:pt x="2690896" y="2891016"/>
                  <a:pt x="2666228" y="2878445"/>
                  <a:pt x="2644880" y="2858758"/>
                </a:cubicBezTo>
                <a:cubicBezTo>
                  <a:pt x="2623533" y="2839071"/>
                  <a:pt x="2610250" y="2816537"/>
                  <a:pt x="2605031" y="2791157"/>
                </a:cubicBezTo>
                <a:cubicBezTo>
                  <a:pt x="2599813" y="2765777"/>
                  <a:pt x="2597205" y="2706123"/>
                  <a:pt x="2597205" y="2612194"/>
                </a:cubicBezTo>
                <a:lnTo>
                  <a:pt x="2597205" y="2132586"/>
                </a:lnTo>
                <a:lnTo>
                  <a:pt x="2535296" y="2132586"/>
                </a:lnTo>
                <a:lnTo>
                  <a:pt x="2535296" y="1983154"/>
                </a:lnTo>
                <a:lnTo>
                  <a:pt x="2597205" y="1983154"/>
                </a:lnTo>
                <a:close/>
                <a:moveTo>
                  <a:pt x="4839686" y="1752600"/>
                </a:moveTo>
                <a:lnTo>
                  <a:pt x="5135705" y="1752600"/>
                </a:lnTo>
                <a:lnTo>
                  <a:pt x="5135705" y="1902744"/>
                </a:lnTo>
                <a:lnTo>
                  <a:pt x="4839686" y="1902744"/>
                </a:lnTo>
                <a:close/>
                <a:moveTo>
                  <a:pt x="4001486" y="1752600"/>
                </a:moveTo>
                <a:lnTo>
                  <a:pt x="4297506" y="1752600"/>
                </a:lnTo>
                <a:lnTo>
                  <a:pt x="4297506" y="1902744"/>
                </a:lnTo>
                <a:lnTo>
                  <a:pt x="4001486" y="1902744"/>
                </a:lnTo>
                <a:close/>
                <a:moveTo>
                  <a:pt x="1932707" y="1752600"/>
                </a:moveTo>
                <a:lnTo>
                  <a:pt x="2365706" y="1752600"/>
                </a:lnTo>
                <a:lnTo>
                  <a:pt x="2537019" y="2904655"/>
                </a:lnTo>
                <a:lnTo>
                  <a:pt x="2230861" y="2904655"/>
                </a:lnTo>
                <a:lnTo>
                  <a:pt x="2214783" y="2697584"/>
                </a:lnTo>
                <a:lnTo>
                  <a:pt x="2107623" y="2697584"/>
                </a:lnTo>
                <a:lnTo>
                  <a:pt x="2089611" y="2904655"/>
                </a:lnTo>
                <a:lnTo>
                  <a:pt x="1779894" y="2904655"/>
                </a:lnTo>
                <a:close/>
                <a:moveTo>
                  <a:pt x="5334195" y="357927"/>
                </a:moveTo>
                <a:cubicBezTo>
                  <a:pt x="5314271" y="357927"/>
                  <a:pt x="5301937" y="363976"/>
                  <a:pt x="5297193" y="376073"/>
                </a:cubicBezTo>
                <a:cubicBezTo>
                  <a:pt x="5292449" y="388169"/>
                  <a:pt x="5290077" y="420784"/>
                  <a:pt x="5290077" y="473915"/>
                </a:cubicBezTo>
                <a:lnTo>
                  <a:pt x="5290077" y="542939"/>
                </a:lnTo>
                <a:lnTo>
                  <a:pt x="5374044" y="542939"/>
                </a:lnTo>
                <a:lnTo>
                  <a:pt x="5374044" y="473915"/>
                </a:lnTo>
                <a:cubicBezTo>
                  <a:pt x="5374044" y="425053"/>
                  <a:pt x="5371435" y="393506"/>
                  <a:pt x="5366217" y="379275"/>
                </a:cubicBezTo>
                <a:cubicBezTo>
                  <a:pt x="5360998" y="365043"/>
                  <a:pt x="5350325" y="357927"/>
                  <a:pt x="5334195" y="357927"/>
                </a:cubicBezTo>
                <a:close/>
                <a:moveTo>
                  <a:pt x="4591245" y="357927"/>
                </a:moveTo>
                <a:cubicBezTo>
                  <a:pt x="4571320" y="357927"/>
                  <a:pt x="4558987" y="363976"/>
                  <a:pt x="4554242" y="376073"/>
                </a:cubicBezTo>
                <a:cubicBezTo>
                  <a:pt x="4549499" y="388169"/>
                  <a:pt x="4547126" y="420784"/>
                  <a:pt x="4547126" y="473915"/>
                </a:cubicBezTo>
                <a:lnTo>
                  <a:pt x="4547126" y="542939"/>
                </a:lnTo>
                <a:lnTo>
                  <a:pt x="4631093" y="542939"/>
                </a:lnTo>
                <a:lnTo>
                  <a:pt x="4631093" y="473915"/>
                </a:lnTo>
                <a:cubicBezTo>
                  <a:pt x="4631093" y="425053"/>
                  <a:pt x="4628485" y="393506"/>
                  <a:pt x="4623266" y="379275"/>
                </a:cubicBezTo>
                <a:cubicBezTo>
                  <a:pt x="4618048" y="365043"/>
                  <a:pt x="4607375" y="357927"/>
                  <a:pt x="4591245" y="357927"/>
                </a:cubicBezTo>
                <a:close/>
                <a:moveTo>
                  <a:pt x="3189647" y="357927"/>
                </a:moveTo>
                <a:cubicBezTo>
                  <a:pt x="3172569" y="357927"/>
                  <a:pt x="3161184" y="364213"/>
                  <a:pt x="3155491" y="376784"/>
                </a:cubicBezTo>
                <a:cubicBezTo>
                  <a:pt x="3149799" y="389355"/>
                  <a:pt x="3146952" y="419835"/>
                  <a:pt x="3146952" y="468223"/>
                </a:cubicBezTo>
                <a:lnTo>
                  <a:pt x="3146952" y="894462"/>
                </a:lnTo>
                <a:cubicBezTo>
                  <a:pt x="3146952" y="939054"/>
                  <a:pt x="3149799" y="968111"/>
                  <a:pt x="3155491" y="981631"/>
                </a:cubicBezTo>
                <a:cubicBezTo>
                  <a:pt x="3161184" y="995151"/>
                  <a:pt x="3172332" y="1001911"/>
                  <a:pt x="3188936" y="1001911"/>
                </a:cubicBezTo>
                <a:cubicBezTo>
                  <a:pt x="3206014" y="1001911"/>
                  <a:pt x="3217280" y="995744"/>
                  <a:pt x="3222736" y="983410"/>
                </a:cubicBezTo>
                <a:cubicBezTo>
                  <a:pt x="3228191" y="971076"/>
                  <a:pt x="3230919" y="944510"/>
                  <a:pt x="3230919" y="903712"/>
                </a:cubicBezTo>
                <a:lnTo>
                  <a:pt x="3230919" y="468223"/>
                </a:lnTo>
                <a:cubicBezTo>
                  <a:pt x="3230919" y="419835"/>
                  <a:pt x="3228310" y="389355"/>
                  <a:pt x="3223092" y="376784"/>
                </a:cubicBezTo>
                <a:cubicBezTo>
                  <a:pt x="3217873" y="364213"/>
                  <a:pt x="3206725" y="357927"/>
                  <a:pt x="3189647" y="357927"/>
                </a:cubicBezTo>
                <a:close/>
                <a:moveTo>
                  <a:pt x="2057321" y="357927"/>
                </a:moveTo>
                <a:cubicBezTo>
                  <a:pt x="2038346" y="357927"/>
                  <a:pt x="2026130" y="365043"/>
                  <a:pt x="2020675" y="379275"/>
                </a:cubicBezTo>
                <a:cubicBezTo>
                  <a:pt x="2015219" y="393506"/>
                  <a:pt x="2012491" y="427899"/>
                  <a:pt x="2012491" y="482454"/>
                </a:cubicBezTo>
                <a:lnTo>
                  <a:pt x="2012491" y="873826"/>
                </a:lnTo>
                <a:cubicBezTo>
                  <a:pt x="2012491" y="930753"/>
                  <a:pt x="2015338" y="966332"/>
                  <a:pt x="2021030" y="980563"/>
                </a:cubicBezTo>
                <a:cubicBezTo>
                  <a:pt x="2026723" y="994795"/>
                  <a:pt x="2039057" y="1001911"/>
                  <a:pt x="2058033" y="1001911"/>
                </a:cubicBezTo>
                <a:cubicBezTo>
                  <a:pt x="2076534" y="1001911"/>
                  <a:pt x="2088038" y="995388"/>
                  <a:pt x="2092545" y="982342"/>
                </a:cubicBezTo>
                <a:cubicBezTo>
                  <a:pt x="2097051" y="969297"/>
                  <a:pt x="2099305" y="937631"/>
                  <a:pt x="2099305" y="887346"/>
                </a:cubicBezTo>
                <a:lnTo>
                  <a:pt x="2099305" y="482454"/>
                </a:lnTo>
                <a:cubicBezTo>
                  <a:pt x="2099305" y="424104"/>
                  <a:pt x="2097170" y="388762"/>
                  <a:pt x="2092900" y="376428"/>
                </a:cubicBezTo>
                <a:cubicBezTo>
                  <a:pt x="2088631" y="364094"/>
                  <a:pt x="2076771" y="357927"/>
                  <a:pt x="2057321" y="357927"/>
                </a:cubicBezTo>
                <a:close/>
                <a:moveTo>
                  <a:pt x="6811361" y="207783"/>
                </a:moveTo>
                <a:lnTo>
                  <a:pt x="7107380" y="207783"/>
                </a:lnTo>
                <a:lnTo>
                  <a:pt x="7107380" y="1152055"/>
                </a:lnTo>
                <a:lnTo>
                  <a:pt x="6811361" y="1152055"/>
                </a:lnTo>
                <a:close/>
                <a:moveTo>
                  <a:pt x="3551188" y="207783"/>
                </a:moveTo>
                <a:lnTo>
                  <a:pt x="3812161" y="207783"/>
                </a:lnTo>
                <a:lnTo>
                  <a:pt x="3906624" y="845362"/>
                </a:lnTo>
                <a:lnTo>
                  <a:pt x="3952699" y="207783"/>
                </a:lnTo>
                <a:lnTo>
                  <a:pt x="4212783" y="207783"/>
                </a:lnTo>
                <a:lnTo>
                  <a:pt x="4130640" y="890926"/>
                </a:lnTo>
                <a:cubicBezTo>
                  <a:pt x="4117646" y="999072"/>
                  <a:pt x="4106761" y="1072832"/>
                  <a:pt x="4097985" y="1112206"/>
                </a:cubicBezTo>
                <a:cubicBezTo>
                  <a:pt x="4089208" y="1151581"/>
                  <a:pt x="4074623" y="1184077"/>
                  <a:pt x="4054228" y="1209694"/>
                </a:cubicBezTo>
                <a:cubicBezTo>
                  <a:pt x="4033833" y="1235311"/>
                  <a:pt x="4005492" y="1254168"/>
                  <a:pt x="3969205" y="1266265"/>
                </a:cubicBezTo>
                <a:cubicBezTo>
                  <a:pt x="3932918" y="1278361"/>
                  <a:pt x="3874929" y="1284410"/>
                  <a:pt x="3795239" y="1284410"/>
                </a:cubicBezTo>
                <a:lnTo>
                  <a:pt x="3620923" y="1284410"/>
                </a:lnTo>
                <a:lnTo>
                  <a:pt x="3620923" y="1133554"/>
                </a:lnTo>
                <a:cubicBezTo>
                  <a:pt x="3665590" y="1133554"/>
                  <a:pt x="3694339" y="1131301"/>
                  <a:pt x="3707170" y="1126794"/>
                </a:cubicBezTo>
                <a:cubicBezTo>
                  <a:pt x="3720000" y="1122287"/>
                  <a:pt x="3726415" y="1112206"/>
                  <a:pt x="3726415" y="1096552"/>
                </a:cubicBezTo>
                <a:cubicBezTo>
                  <a:pt x="3726415" y="1088961"/>
                  <a:pt x="3720479" y="1055991"/>
                  <a:pt x="3708604" y="997641"/>
                </a:cubicBezTo>
                <a:close/>
                <a:moveTo>
                  <a:pt x="6338427" y="197109"/>
                </a:moveTo>
                <a:lnTo>
                  <a:pt x="6338427" y="453279"/>
                </a:lnTo>
                <a:cubicBezTo>
                  <a:pt x="6372109" y="453279"/>
                  <a:pt x="6395710" y="448654"/>
                  <a:pt x="6409230" y="439404"/>
                </a:cubicBezTo>
                <a:cubicBezTo>
                  <a:pt x="6422750" y="430153"/>
                  <a:pt x="6429510" y="400148"/>
                  <a:pt x="6429510" y="349388"/>
                </a:cubicBezTo>
                <a:lnTo>
                  <a:pt x="6429510" y="286057"/>
                </a:lnTo>
                <a:cubicBezTo>
                  <a:pt x="6429510" y="249529"/>
                  <a:pt x="6422987" y="225572"/>
                  <a:pt x="6409941" y="214187"/>
                </a:cubicBezTo>
                <a:cubicBezTo>
                  <a:pt x="6396896" y="202801"/>
                  <a:pt x="6373057" y="197109"/>
                  <a:pt x="6338427" y="197109"/>
                </a:cubicBezTo>
                <a:close/>
                <a:moveTo>
                  <a:pt x="7477980" y="190705"/>
                </a:moveTo>
                <a:cubicBezTo>
                  <a:pt x="7540600" y="190705"/>
                  <a:pt x="7593850" y="198651"/>
                  <a:pt x="7637731" y="214543"/>
                </a:cubicBezTo>
                <a:cubicBezTo>
                  <a:pt x="7681612" y="230435"/>
                  <a:pt x="7715294" y="251427"/>
                  <a:pt x="7738776" y="277518"/>
                </a:cubicBezTo>
                <a:cubicBezTo>
                  <a:pt x="7762258" y="303609"/>
                  <a:pt x="7776490" y="327803"/>
                  <a:pt x="7781471" y="350100"/>
                </a:cubicBezTo>
                <a:cubicBezTo>
                  <a:pt x="7786452" y="372396"/>
                  <a:pt x="7788943" y="407264"/>
                  <a:pt x="7788943" y="454703"/>
                </a:cubicBezTo>
                <a:lnTo>
                  <a:pt x="7788943" y="509494"/>
                </a:lnTo>
                <a:lnTo>
                  <a:pt x="7534196" y="509494"/>
                </a:lnTo>
                <a:lnTo>
                  <a:pt x="7534196" y="458261"/>
                </a:lnTo>
                <a:cubicBezTo>
                  <a:pt x="7534196" y="414617"/>
                  <a:pt x="7531705" y="386983"/>
                  <a:pt x="7526724" y="375361"/>
                </a:cubicBezTo>
                <a:cubicBezTo>
                  <a:pt x="7521743" y="363738"/>
                  <a:pt x="7509290" y="357927"/>
                  <a:pt x="7489366" y="357927"/>
                </a:cubicBezTo>
                <a:cubicBezTo>
                  <a:pt x="7473237" y="357927"/>
                  <a:pt x="7461140" y="363264"/>
                  <a:pt x="7453075" y="373938"/>
                </a:cubicBezTo>
                <a:cubicBezTo>
                  <a:pt x="7445010" y="384611"/>
                  <a:pt x="7440978" y="400622"/>
                  <a:pt x="7440978" y="421970"/>
                </a:cubicBezTo>
                <a:cubicBezTo>
                  <a:pt x="7440978" y="450907"/>
                  <a:pt x="7442994" y="472136"/>
                  <a:pt x="7447027" y="485657"/>
                </a:cubicBezTo>
                <a:cubicBezTo>
                  <a:pt x="7451059" y="499176"/>
                  <a:pt x="7463156" y="514001"/>
                  <a:pt x="7483317" y="530130"/>
                </a:cubicBezTo>
                <a:cubicBezTo>
                  <a:pt x="7503479" y="546260"/>
                  <a:pt x="7544869" y="569742"/>
                  <a:pt x="7607489" y="600577"/>
                </a:cubicBezTo>
                <a:cubicBezTo>
                  <a:pt x="7690981" y="641375"/>
                  <a:pt x="7745773" y="679800"/>
                  <a:pt x="7771865" y="715854"/>
                </a:cubicBezTo>
                <a:cubicBezTo>
                  <a:pt x="7797956" y="751908"/>
                  <a:pt x="7811002" y="804328"/>
                  <a:pt x="7811002" y="873114"/>
                </a:cubicBezTo>
                <a:cubicBezTo>
                  <a:pt x="7811002" y="949965"/>
                  <a:pt x="7801040" y="1007959"/>
                  <a:pt x="7781115" y="1047097"/>
                </a:cubicBezTo>
                <a:cubicBezTo>
                  <a:pt x="7761191" y="1086234"/>
                  <a:pt x="7727865" y="1116357"/>
                  <a:pt x="7681138" y="1137468"/>
                </a:cubicBezTo>
                <a:cubicBezTo>
                  <a:pt x="7634410" y="1158578"/>
                  <a:pt x="7578077" y="1169133"/>
                  <a:pt x="7512136" y="1169133"/>
                </a:cubicBezTo>
                <a:cubicBezTo>
                  <a:pt x="7439080" y="1169133"/>
                  <a:pt x="7376580" y="1157748"/>
                  <a:pt x="7324634" y="1134977"/>
                </a:cubicBezTo>
                <a:cubicBezTo>
                  <a:pt x="7272688" y="1112206"/>
                  <a:pt x="7236991" y="1081371"/>
                  <a:pt x="7217541" y="1042471"/>
                </a:cubicBezTo>
                <a:cubicBezTo>
                  <a:pt x="7198091" y="1003571"/>
                  <a:pt x="7188365" y="944747"/>
                  <a:pt x="7188365" y="865999"/>
                </a:cubicBezTo>
                <a:lnTo>
                  <a:pt x="7188365" y="820457"/>
                </a:lnTo>
                <a:lnTo>
                  <a:pt x="7443113" y="820457"/>
                </a:lnTo>
                <a:lnTo>
                  <a:pt x="7443113" y="880230"/>
                </a:lnTo>
                <a:cubicBezTo>
                  <a:pt x="7443113" y="930990"/>
                  <a:pt x="7446315" y="963960"/>
                  <a:pt x="7452719" y="979140"/>
                </a:cubicBezTo>
                <a:cubicBezTo>
                  <a:pt x="7459123" y="994321"/>
                  <a:pt x="7471813" y="1001911"/>
                  <a:pt x="7490789" y="1001911"/>
                </a:cubicBezTo>
                <a:cubicBezTo>
                  <a:pt x="7511188" y="1001911"/>
                  <a:pt x="7525419" y="996811"/>
                  <a:pt x="7533484" y="986612"/>
                </a:cubicBezTo>
                <a:cubicBezTo>
                  <a:pt x="7541549" y="976412"/>
                  <a:pt x="7545581" y="954946"/>
                  <a:pt x="7545581" y="922214"/>
                </a:cubicBezTo>
                <a:cubicBezTo>
                  <a:pt x="7545581" y="877147"/>
                  <a:pt x="7540363" y="848920"/>
                  <a:pt x="7529926" y="837535"/>
                </a:cubicBezTo>
                <a:cubicBezTo>
                  <a:pt x="7519015" y="826150"/>
                  <a:pt x="7463274" y="792468"/>
                  <a:pt x="7362704" y="736490"/>
                </a:cubicBezTo>
                <a:cubicBezTo>
                  <a:pt x="7278262" y="689051"/>
                  <a:pt x="7226791" y="646000"/>
                  <a:pt x="7208290" y="607337"/>
                </a:cubicBezTo>
                <a:cubicBezTo>
                  <a:pt x="7189789" y="568675"/>
                  <a:pt x="7180538" y="522778"/>
                  <a:pt x="7180538" y="469646"/>
                </a:cubicBezTo>
                <a:cubicBezTo>
                  <a:pt x="7180538" y="394218"/>
                  <a:pt x="7190501" y="338596"/>
                  <a:pt x="7210425" y="302779"/>
                </a:cubicBezTo>
                <a:cubicBezTo>
                  <a:pt x="7230349" y="266963"/>
                  <a:pt x="7264149" y="239329"/>
                  <a:pt x="7311825" y="219880"/>
                </a:cubicBezTo>
                <a:cubicBezTo>
                  <a:pt x="7359502" y="200430"/>
                  <a:pt x="7414887" y="190705"/>
                  <a:pt x="7477980" y="190705"/>
                </a:cubicBezTo>
                <a:close/>
                <a:moveTo>
                  <a:pt x="5320675" y="190705"/>
                </a:moveTo>
                <a:cubicBezTo>
                  <a:pt x="5401321" y="190705"/>
                  <a:pt x="5467855" y="206004"/>
                  <a:pt x="5520275" y="236602"/>
                </a:cubicBezTo>
                <a:cubicBezTo>
                  <a:pt x="5572695" y="267200"/>
                  <a:pt x="5609460" y="307760"/>
                  <a:pt x="5630570" y="358283"/>
                </a:cubicBezTo>
                <a:cubicBezTo>
                  <a:pt x="5651681" y="408805"/>
                  <a:pt x="5662236" y="479845"/>
                  <a:pt x="5662236" y="571402"/>
                </a:cubicBezTo>
                <a:lnTo>
                  <a:pt x="5662236" y="696641"/>
                </a:lnTo>
                <a:lnTo>
                  <a:pt x="5290077" y="696641"/>
                </a:lnTo>
                <a:lnTo>
                  <a:pt x="5290077" y="900866"/>
                </a:lnTo>
                <a:cubicBezTo>
                  <a:pt x="5290077" y="943561"/>
                  <a:pt x="5293161" y="971076"/>
                  <a:pt x="5299328" y="983410"/>
                </a:cubicBezTo>
                <a:cubicBezTo>
                  <a:pt x="5305495" y="995744"/>
                  <a:pt x="5317354" y="1001911"/>
                  <a:pt x="5334907" y="1001911"/>
                </a:cubicBezTo>
                <a:cubicBezTo>
                  <a:pt x="5356729" y="1001911"/>
                  <a:pt x="5371316" y="993728"/>
                  <a:pt x="5378669" y="977361"/>
                </a:cubicBezTo>
                <a:cubicBezTo>
                  <a:pt x="5386022" y="960995"/>
                  <a:pt x="5389699" y="929329"/>
                  <a:pt x="5389699" y="882365"/>
                </a:cubicBezTo>
                <a:lnTo>
                  <a:pt x="5389699" y="757838"/>
                </a:lnTo>
                <a:lnTo>
                  <a:pt x="5662236" y="757838"/>
                </a:lnTo>
                <a:lnTo>
                  <a:pt x="5662236" y="827573"/>
                </a:lnTo>
                <a:cubicBezTo>
                  <a:pt x="5662236" y="885923"/>
                  <a:pt x="5658559" y="930753"/>
                  <a:pt x="5651206" y="962062"/>
                </a:cubicBezTo>
                <a:cubicBezTo>
                  <a:pt x="5643853" y="993372"/>
                  <a:pt x="5626656" y="1026816"/>
                  <a:pt x="5599616" y="1062396"/>
                </a:cubicBezTo>
                <a:cubicBezTo>
                  <a:pt x="5572576" y="1097975"/>
                  <a:pt x="5538301" y="1124659"/>
                  <a:pt x="5496792" y="1142449"/>
                </a:cubicBezTo>
                <a:cubicBezTo>
                  <a:pt x="5455283" y="1160238"/>
                  <a:pt x="5403219" y="1169133"/>
                  <a:pt x="5340600" y="1169133"/>
                </a:cubicBezTo>
                <a:cubicBezTo>
                  <a:pt x="5279878" y="1169133"/>
                  <a:pt x="5226272" y="1160357"/>
                  <a:pt x="5179781" y="1142805"/>
                </a:cubicBezTo>
                <a:cubicBezTo>
                  <a:pt x="5133291" y="1125252"/>
                  <a:pt x="5097119" y="1101177"/>
                  <a:pt x="5071265" y="1070579"/>
                </a:cubicBezTo>
                <a:cubicBezTo>
                  <a:pt x="5045411" y="1039981"/>
                  <a:pt x="5027502" y="1006299"/>
                  <a:pt x="5017540" y="969534"/>
                </a:cubicBezTo>
                <a:cubicBezTo>
                  <a:pt x="5007578" y="932769"/>
                  <a:pt x="5002597" y="879281"/>
                  <a:pt x="5002597" y="809072"/>
                </a:cubicBezTo>
                <a:lnTo>
                  <a:pt x="5002597" y="533688"/>
                </a:lnTo>
                <a:cubicBezTo>
                  <a:pt x="5002597" y="451145"/>
                  <a:pt x="5013745" y="386035"/>
                  <a:pt x="5036041" y="338358"/>
                </a:cubicBezTo>
                <a:cubicBezTo>
                  <a:pt x="5058338" y="290682"/>
                  <a:pt x="5094866" y="254154"/>
                  <a:pt x="5145625" y="228774"/>
                </a:cubicBezTo>
                <a:cubicBezTo>
                  <a:pt x="5196385" y="203395"/>
                  <a:pt x="5254735" y="190705"/>
                  <a:pt x="5320675" y="190705"/>
                </a:cubicBezTo>
                <a:close/>
                <a:moveTo>
                  <a:pt x="4577725" y="190705"/>
                </a:moveTo>
                <a:cubicBezTo>
                  <a:pt x="4658371" y="190705"/>
                  <a:pt x="4724905" y="206004"/>
                  <a:pt x="4777324" y="236602"/>
                </a:cubicBezTo>
                <a:cubicBezTo>
                  <a:pt x="4829745" y="267200"/>
                  <a:pt x="4866510" y="307760"/>
                  <a:pt x="4887620" y="358283"/>
                </a:cubicBezTo>
                <a:cubicBezTo>
                  <a:pt x="4908731" y="408805"/>
                  <a:pt x="4919286" y="479845"/>
                  <a:pt x="4919286" y="571402"/>
                </a:cubicBezTo>
                <a:lnTo>
                  <a:pt x="4919286" y="696641"/>
                </a:lnTo>
                <a:lnTo>
                  <a:pt x="4547126" y="696641"/>
                </a:lnTo>
                <a:lnTo>
                  <a:pt x="4547126" y="900866"/>
                </a:lnTo>
                <a:cubicBezTo>
                  <a:pt x="4547126" y="943561"/>
                  <a:pt x="4550211" y="971076"/>
                  <a:pt x="4556377" y="983410"/>
                </a:cubicBezTo>
                <a:cubicBezTo>
                  <a:pt x="4562545" y="995744"/>
                  <a:pt x="4574404" y="1001911"/>
                  <a:pt x="4591956" y="1001911"/>
                </a:cubicBezTo>
                <a:cubicBezTo>
                  <a:pt x="4613779" y="1001911"/>
                  <a:pt x="4628366" y="993728"/>
                  <a:pt x="4635719" y="977361"/>
                </a:cubicBezTo>
                <a:cubicBezTo>
                  <a:pt x="4643072" y="960995"/>
                  <a:pt x="4646748" y="929329"/>
                  <a:pt x="4646748" y="882365"/>
                </a:cubicBezTo>
                <a:lnTo>
                  <a:pt x="4646748" y="757838"/>
                </a:lnTo>
                <a:lnTo>
                  <a:pt x="4919286" y="757838"/>
                </a:lnTo>
                <a:lnTo>
                  <a:pt x="4919286" y="827573"/>
                </a:lnTo>
                <a:cubicBezTo>
                  <a:pt x="4919286" y="885923"/>
                  <a:pt x="4915609" y="930753"/>
                  <a:pt x="4908256" y="962062"/>
                </a:cubicBezTo>
                <a:cubicBezTo>
                  <a:pt x="4900903" y="993372"/>
                  <a:pt x="4883706" y="1026816"/>
                  <a:pt x="4856666" y="1062396"/>
                </a:cubicBezTo>
                <a:cubicBezTo>
                  <a:pt x="4829626" y="1097975"/>
                  <a:pt x="4795351" y="1124659"/>
                  <a:pt x="4753842" y="1142449"/>
                </a:cubicBezTo>
                <a:cubicBezTo>
                  <a:pt x="4712333" y="1160238"/>
                  <a:pt x="4660268" y="1169133"/>
                  <a:pt x="4597649" y="1169133"/>
                </a:cubicBezTo>
                <a:cubicBezTo>
                  <a:pt x="4536928" y="1169133"/>
                  <a:pt x="4483322" y="1160357"/>
                  <a:pt x="4436831" y="1142805"/>
                </a:cubicBezTo>
                <a:cubicBezTo>
                  <a:pt x="4390341" y="1125252"/>
                  <a:pt x="4354169" y="1101177"/>
                  <a:pt x="4328315" y="1070579"/>
                </a:cubicBezTo>
                <a:cubicBezTo>
                  <a:pt x="4302461" y="1039981"/>
                  <a:pt x="4284552" y="1006299"/>
                  <a:pt x="4274590" y="969534"/>
                </a:cubicBezTo>
                <a:cubicBezTo>
                  <a:pt x="4264628" y="932769"/>
                  <a:pt x="4259647" y="879281"/>
                  <a:pt x="4259647" y="809072"/>
                </a:cubicBezTo>
                <a:lnTo>
                  <a:pt x="4259647" y="533688"/>
                </a:lnTo>
                <a:cubicBezTo>
                  <a:pt x="4259647" y="451145"/>
                  <a:pt x="4270795" y="386035"/>
                  <a:pt x="4293091" y="338358"/>
                </a:cubicBezTo>
                <a:cubicBezTo>
                  <a:pt x="4315388" y="290682"/>
                  <a:pt x="4351916" y="254154"/>
                  <a:pt x="4402675" y="228774"/>
                </a:cubicBezTo>
                <a:cubicBezTo>
                  <a:pt x="4453435" y="203395"/>
                  <a:pt x="4511785" y="190705"/>
                  <a:pt x="4577725" y="190705"/>
                </a:cubicBezTo>
                <a:close/>
                <a:moveTo>
                  <a:pt x="3179685" y="190705"/>
                </a:moveTo>
                <a:cubicBezTo>
                  <a:pt x="3244202" y="190705"/>
                  <a:pt x="3299588" y="200311"/>
                  <a:pt x="3345840" y="219524"/>
                </a:cubicBezTo>
                <a:cubicBezTo>
                  <a:pt x="3392093" y="238736"/>
                  <a:pt x="3427791" y="263760"/>
                  <a:pt x="3452933" y="294596"/>
                </a:cubicBezTo>
                <a:cubicBezTo>
                  <a:pt x="3478076" y="325431"/>
                  <a:pt x="3495273" y="357215"/>
                  <a:pt x="3504524" y="389948"/>
                </a:cubicBezTo>
                <a:cubicBezTo>
                  <a:pt x="3513774" y="422681"/>
                  <a:pt x="3518399" y="472492"/>
                  <a:pt x="3518399" y="539381"/>
                </a:cubicBezTo>
                <a:lnTo>
                  <a:pt x="3518399" y="770646"/>
                </a:lnTo>
                <a:cubicBezTo>
                  <a:pt x="3518399" y="855562"/>
                  <a:pt x="3514130" y="917825"/>
                  <a:pt x="3505591" y="957437"/>
                </a:cubicBezTo>
                <a:cubicBezTo>
                  <a:pt x="3497052" y="997049"/>
                  <a:pt x="3478788" y="1034051"/>
                  <a:pt x="3450799" y="1068444"/>
                </a:cubicBezTo>
                <a:cubicBezTo>
                  <a:pt x="3422810" y="1102837"/>
                  <a:pt x="3386875" y="1128217"/>
                  <a:pt x="3342994" y="1144584"/>
                </a:cubicBezTo>
                <a:cubicBezTo>
                  <a:pt x="3299113" y="1160950"/>
                  <a:pt x="3248709" y="1169133"/>
                  <a:pt x="3191782" y="1169133"/>
                </a:cubicBezTo>
                <a:cubicBezTo>
                  <a:pt x="3128214" y="1169133"/>
                  <a:pt x="3074371" y="1162136"/>
                  <a:pt x="3030252" y="1148142"/>
                </a:cubicBezTo>
                <a:cubicBezTo>
                  <a:pt x="2986134" y="1134147"/>
                  <a:pt x="2951859" y="1113037"/>
                  <a:pt x="2927428" y="1084811"/>
                </a:cubicBezTo>
                <a:cubicBezTo>
                  <a:pt x="2902997" y="1056584"/>
                  <a:pt x="2885563" y="1022428"/>
                  <a:pt x="2875127" y="982342"/>
                </a:cubicBezTo>
                <a:cubicBezTo>
                  <a:pt x="2864690" y="942256"/>
                  <a:pt x="2859472" y="882128"/>
                  <a:pt x="2859472" y="801956"/>
                </a:cubicBezTo>
                <a:lnTo>
                  <a:pt x="2859472" y="560017"/>
                </a:lnTo>
                <a:cubicBezTo>
                  <a:pt x="2859472" y="472255"/>
                  <a:pt x="2868960" y="403706"/>
                  <a:pt x="2887935" y="354369"/>
                </a:cubicBezTo>
                <a:cubicBezTo>
                  <a:pt x="2906911" y="305033"/>
                  <a:pt x="2941067" y="265421"/>
                  <a:pt x="2990403" y="235535"/>
                </a:cubicBezTo>
                <a:cubicBezTo>
                  <a:pt x="3039740" y="205648"/>
                  <a:pt x="3102834" y="190705"/>
                  <a:pt x="3179685" y="190705"/>
                </a:cubicBezTo>
                <a:close/>
                <a:moveTo>
                  <a:pt x="2198215" y="190705"/>
                </a:moveTo>
                <a:cubicBezTo>
                  <a:pt x="2242808" y="190705"/>
                  <a:pt x="2281352" y="202683"/>
                  <a:pt x="2313847" y="226639"/>
                </a:cubicBezTo>
                <a:cubicBezTo>
                  <a:pt x="2346343" y="250596"/>
                  <a:pt x="2366624" y="278229"/>
                  <a:pt x="2374688" y="309539"/>
                </a:cubicBezTo>
                <a:cubicBezTo>
                  <a:pt x="2382753" y="340849"/>
                  <a:pt x="2386785" y="393981"/>
                  <a:pt x="2386785" y="468934"/>
                </a:cubicBezTo>
                <a:lnTo>
                  <a:pt x="2386785" y="866710"/>
                </a:lnTo>
                <a:cubicBezTo>
                  <a:pt x="2386785" y="952574"/>
                  <a:pt x="2381685" y="1013652"/>
                  <a:pt x="2371486" y="1049943"/>
                </a:cubicBezTo>
                <a:cubicBezTo>
                  <a:pt x="2361286" y="1086234"/>
                  <a:pt x="2340413" y="1115172"/>
                  <a:pt x="2308866" y="1136756"/>
                </a:cubicBezTo>
                <a:cubicBezTo>
                  <a:pt x="2277319" y="1158341"/>
                  <a:pt x="2239249" y="1169133"/>
                  <a:pt x="2194657" y="1169133"/>
                </a:cubicBezTo>
                <a:cubicBezTo>
                  <a:pt x="2159078" y="1169133"/>
                  <a:pt x="2126108" y="1160817"/>
                  <a:pt x="2095747" y="1144183"/>
                </a:cubicBezTo>
                <a:cubicBezTo>
                  <a:pt x="2065386" y="1127550"/>
                  <a:pt x="2037634" y="1102837"/>
                  <a:pt x="2012491" y="1070045"/>
                </a:cubicBezTo>
                <a:lnTo>
                  <a:pt x="2012491" y="1286545"/>
                </a:lnTo>
                <a:lnTo>
                  <a:pt x="1725011" y="1286545"/>
                </a:lnTo>
                <a:lnTo>
                  <a:pt x="1725011" y="207783"/>
                </a:lnTo>
                <a:lnTo>
                  <a:pt x="2017473" y="207783"/>
                </a:lnTo>
                <a:lnTo>
                  <a:pt x="2012491" y="291216"/>
                </a:lnTo>
                <a:cubicBezTo>
                  <a:pt x="2038109" y="257475"/>
                  <a:pt x="2066335" y="232288"/>
                  <a:pt x="2097170" y="215654"/>
                </a:cubicBezTo>
                <a:cubicBezTo>
                  <a:pt x="2128005" y="199021"/>
                  <a:pt x="2161687" y="190705"/>
                  <a:pt x="2198215" y="190705"/>
                </a:cubicBezTo>
                <a:close/>
                <a:moveTo>
                  <a:pt x="1065014" y="190705"/>
                </a:moveTo>
                <a:cubicBezTo>
                  <a:pt x="1141865" y="190705"/>
                  <a:pt x="1202350" y="226343"/>
                  <a:pt x="1246468" y="297620"/>
                </a:cubicBezTo>
                <a:cubicBezTo>
                  <a:pt x="1270663" y="261982"/>
                  <a:pt x="1297940" y="235253"/>
                  <a:pt x="1328301" y="217434"/>
                </a:cubicBezTo>
                <a:cubicBezTo>
                  <a:pt x="1358662" y="199614"/>
                  <a:pt x="1392343" y="190705"/>
                  <a:pt x="1429345" y="190705"/>
                </a:cubicBezTo>
                <a:cubicBezTo>
                  <a:pt x="1478208" y="190705"/>
                  <a:pt x="1518649" y="202564"/>
                  <a:pt x="1550671" y="226284"/>
                </a:cubicBezTo>
                <a:cubicBezTo>
                  <a:pt x="1582692" y="250003"/>
                  <a:pt x="1603210" y="279060"/>
                  <a:pt x="1612223" y="313453"/>
                </a:cubicBezTo>
                <a:cubicBezTo>
                  <a:pt x="1621236" y="347846"/>
                  <a:pt x="1625743" y="403706"/>
                  <a:pt x="1625743" y="481031"/>
                </a:cubicBezTo>
                <a:lnTo>
                  <a:pt x="1625743" y="1152055"/>
                </a:lnTo>
                <a:lnTo>
                  <a:pt x="1346802" y="1152055"/>
                </a:lnTo>
                <a:lnTo>
                  <a:pt x="1346802" y="536535"/>
                </a:lnTo>
                <a:cubicBezTo>
                  <a:pt x="1346802" y="455889"/>
                  <a:pt x="1344074" y="405959"/>
                  <a:pt x="1338618" y="386746"/>
                </a:cubicBezTo>
                <a:cubicBezTo>
                  <a:pt x="1333163" y="367533"/>
                  <a:pt x="1320473" y="357927"/>
                  <a:pt x="1300549" y="357927"/>
                </a:cubicBezTo>
                <a:cubicBezTo>
                  <a:pt x="1280150" y="357927"/>
                  <a:pt x="1266986" y="367415"/>
                  <a:pt x="1261056" y="386390"/>
                </a:cubicBezTo>
                <a:cubicBezTo>
                  <a:pt x="1255126" y="405366"/>
                  <a:pt x="1252161" y="455414"/>
                  <a:pt x="1252161" y="536535"/>
                </a:cubicBezTo>
                <a:lnTo>
                  <a:pt x="1252161" y="1152055"/>
                </a:lnTo>
                <a:lnTo>
                  <a:pt x="973220" y="1152055"/>
                </a:lnTo>
                <a:lnTo>
                  <a:pt x="973220" y="552189"/>
                </a:lnTo>
                <a:cubicBezTo>
                  <a:pt x="973220" y="459684"/>
                  <a:pt x="970967" y="404180"/>
                  <a:pt x="966460" y="385679"/>
                </a:cubicBezTo>
                <a:cubicBezTo>
                  <a:pt x="961953" y="367178"/>
                  <a:pt x="949500" y="357927"/>
                  <a:pt x="929102" y="357927"/>
                </a:cubicBezTo>
                <a:cubicBezTo>
                  <a:pt x="916293" y="357927"/>
                  <a:pt x="905382" y="362789"/>
                  <a:pt x="896369" y="372515"/>
                </a:cubicBezTo>
                <a:cubicBezTo>
                  <a:pt x="887356" y="382240"/>
                  <a:pt x="882375" y="394099"/>
                  <a:pt x="881426" y="408094"/>
                </a:cubicBezTo>
                <a:cubicBezTo>
                  <a:pt x="880477" y="422088"/>
                  <a:pt x="880002" y="451856"/>
                  <a:pt x="880002" y="497398"/>
                </a:cubicBezTo>
                <a:lnTo>
                  <a:pt x="880002" y="1152055"/>
                </a:lnTo>
                <a:lnTo>
                  <a:pt x="601061" y="1152055"/>
                </a:lnTo>
                <a:lnTo>
                  <a:pt x="601061" y="207783"/>
                </a:lnTo>
                <a:lnTo>
                  <a:pt x="884984" y="207783"/>
                </a:lnTo>
                <a:lnTo>
                  <a:pt x="880002" y="297620"/>
                </a:lnTo>
                <a:cubicBezTo>
                  <a:pt x="902299" y="261982"/>
                  <a:pt x="928865" y="235253"/>
                  <a:pt x="959700" y="217434"/>
                </a:cubicBezTo>
                <a:cubicBezTo>
                  <a:pt x="990535" y="199614"/>
                  <a:pt x="1025640" y="190705"/>
                  <a:pt x="1065014" y="190705"/>
                </a:cubicBezTo>
                <a:close/>
                <a:moveTo>
                  <a:pt x="7887686" y="0"/>
                </a:moveTo>
                <a:lnTo>
                  <a:pt x="8175166" y="0"/>
                </a:lnTo>
                <a:lnTo>
                  <a:pt x="8175522" y="483622"/>
                </a:lnTo>
                <a:lnTo>
                  <a:pt x="8265181" y="207783"/>
                </a:lnTo>
                <a:lnTo>
                  <a:pt x="8506764" y="207783"/>
                </a:lnTo>
                <a:lnTo>
                  <a:pt x="8390064" y="583855"/>
                </a:lnTo>
                <a:lnTo>
                  <a:pt x="8541632" y="1152055"/>
                </a:lnTo>
                <a:lnTo>
                  <a:pt x="8265181" y="1152055"/>
                </a:lnTo>
                <a:lnTo>
                  <a:pt x="8175522" y="740504"/>
                </a:lnTo>
                <a:lnTo>
                  <a:pt x="8175166" y="1152055"/>
                </a:lnTo>
                <a:lnTo>
                  <a:pt x="7887686" y="1152055"/>
                </a:lnTo>
                <a:close/>
                <a:moveTo>
                  <a:pt x="6811361" y="0"/>
                </a:moveTo>
                <a:lnTo>
                  <a:pt x="7107380" y="0"/>
                </a:lnTo>
                <a:lnTo>
                  <a:pt x="7107380" y="150144"/>
                </a:lnTo>
                <a:lnTo>
                  <a:pt x="6811361" y="150144"/>
                </a:lnTo>
                <a:close/>
                <a:moveTo>
                  <a:pt x="6038850" y="0"/>
                </a:moveTo>
                <a:lnTo>
                  <a:pt x="6250902" y="0"/>
                </a:lnTo>
                <a:cubicBezTo>
                  <a:pt x="6392270" y="0"/>
                  <a:pt x="6487978" y="5455"/>
                  <a:pt x="6538026" y="16366"/>
                </a:cubicBezTo>
                <a:cubicBezTo>
                  <a:pt x="6588075" y="27277"/>
                  <a:pt x="6628872" y="55148"/>
                  <a:pt x="6660419" y="99978"/>
                </a:cubicBezTo>
                <a:cubicBezTo>
                  <a:pt x="6691965" y="144807"/>
                  <a:pt x="6707739" y="216322"/>
                  <a:pt x="6707739" y="314520"/>
                </a:cubicBezTo>
                <a:cubicBezTo>
                  <a:pt x="6707739" y="404180"/>
                  <a:pt x="6696591" y="464427"/>
                  <a:pt x="6674295" y="495263"/>
                </a:cubicBezTo>
                <a:cubicBezTo>
                  <a:pt x="6651999" y="526098"/>
                  <a:pt x="6608118" y="544599"/>
                  <a:pt x="6542652" y="550766"/>
                </a:cubicBezTo>
                <a:cubicBezTo>
                  <a:pt x="6601950" y="565473"/>
                  <a:pt x="6641799" y="585160"/>
                  <a:pt x="6662197" y="609828"/>
                </a:cubicBezTo>
                <a:cubicBezTo>
                  <a:pt x="6682597" y="634496"/>
                  <a:pt x="6695287" y="657148"/>
                  <a:pt x="6700267" y="677784"/>
                </a:cubicBezTo>
                <a:cubicBezTo>
                  <a:pt x="6705249" y="698420"/>
                  <a:pt x="6707739" y="755228"/>
                  <a:pt x="6707739" y="848209"/>
                </a:cubicBezTo>
                <a:lnTo>
                  <a:pt x="6707739" y="1152055"/>
                </a:lnTo>
                <a:lnTo>
                  <a:pt x="6429510" y="1152055"/>
                </a:lnTo>
                <a:lnTo>
                  <a:pt x="6429510" y="769223"/>
                </a:lnTo>
                <a:cubicBezTo>
                  <a:pt x="6429510" y="707552"/>
                  <a:pt x="6424647" y="669364"/>
                  <a:pt x="6414922" y="654658"/>
                </a:cubicBezTo>
                <a:cubicBezTo>
                  <a:pt x="6405197" y="639952"/>
                  <a:pt x="6379699" y="632599"/>
                  <a:pt x="6338427" y="632599"/>
                </a:cubicBezTo>
                <a:lnTo>
                  <a:pt x="6338427" y="1152055"/>
                </a:lnTo>
                <a:lnTo>
                  <a:pt x="6038850" y="1152055"/>
                </a:lnTo>
                <a:close/>
                <a:moveTo>
                  <a:pt x="2477486" y="0"/>
                </a:moveTo>
                <a:lnTo>
                  <a:pt x="2773506" y="0"/>
                </a:lnTo>
                <a:lnTo>
                  <a:pt x="2773506" y="1152055"/>
                </a:lnTo>
                <a:lnTo>
                  <a:pt x="2477486" y="1152055"/>
                </a:lnTo>
                <a:close/>
                <a:moveTo>
                  <a:pt x="0" y="0"/>
                </a:moveTo>
                <a:lnTo>
                  <a:pt x="499533" y="0"/>
                </a:lnTo>
                <a:lnTo>
                  <a:pt x="499533" y="230553"/>
                </a:lnTo>
                <a:lnTo>
                  <a:pt x="299577" y="230553"/>
                </a:lnTo>
                <a:lnTo>
                  <a:pt x="299577" y="449010"/>
                </a:lnTo>
                <a:lnTo>
                  <a:pt x="486724" y="449010"/>
                </a:lnTo>
                <a:lnTo>
                  <a:pt x="486724" y="668178"/>
                </a:lnTo>
                <a:lnTo>
                  <a:pt x="299577" y="668178"/>
                </a:lnTo>
                <a:lnTo>
                  <a:pt x="299577" y="921502"/>
                </a:lnTo>
                <a:lnTo>
                  <a:pt x="519457" y="921502"/>
                </a:lnTo>
                <a:lnTo>
                  <a:pt x="519457" y="1152055"/>
                </a:lnTo>
                <a:lnTo>
                  <a:pt x="0" y="1152055"/>
                </a:lnTo>
                <a:close/>
              </a:path>
            </a:pathLst>
          </a:custGeom>
        </p:spPr>
      </p:pic>
      <p:sp>
        <p:nvSpPr>
          <p:cNvPr id="16" name="TextBox 15">
            <a:extLst>
              <a:ext uri="{FF2B5EF4-FFF2-40B4-BE49-F238E27FC236}">
                <a16:creationId xmlns:a16="http://schemas.microsoft.com/office/drawing/2014/main" id="{E0025B87-1E4A-FEA1-E8AC-9B67EDB9CEA7}"/>
              </a:ext>
            </a:extLst>
          </p:cNvPr>
          <p:cNvSpPr txBox="1"/>
          <p:nvPr/>
        </p:nvSpPr>
        <p:spPr>
          <a:xfrm>
            <a:off x="9601200" y="6019800"/>
            <a:ext cx="2590800" cy="830997"/>
          </a:xfrm>
          <a:prstGeom prst="rect">
            <a:avLst/>
          </a:prstGeom>
          <a:solidFill>
            <a:srgbClr val="E7CBA9"/>
          </a:solidFill>
        </p:spPr>
        <p:txBody>
          <a:bodyPr wrap="square" rtlCol="0">
            <a:spAutoFit/>
          </a:bodyPr>
          <a:lstStyle/>
          <a:p>
            <a:pPr algn="ctr"/>
            <a:r>
              <a:rPr lang="en-US" sz="4800" b="1" dirty="0">
                <a:solidFill>
                  <a:srgbClr val="E9E9E9"/>
                </a:solidFill>
              </a:rPr>
              <a:t>Team 12</a:t>
            </a:r>
          </a:p>
        </p:txBody>
      </p:sp>
      <p:pic>
        <p:nvPicPr>
          <p:cNvPr id="2" name="Final audio">
            <a:hlinkClick r:id="" action="ppaction://media"/>
            <a:extLst>
              <a:ext uri="{FF2B5EF4-FFF2-40B4-BE49-F238E27FC236}">
                <a16:creationId xmlns:a16="http://schemas.microsoft.com/office/drawing/2014/main" id="{0CDC7923-8454-7CC0-71C4-8017A3D3FD2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852318" y="7703489"/>
            <a:ext cx="487363" cy="487363"/>
          </a:xfrm>
          <a:prstGeom prst="rect">
            <a:avLst/>
          </a:prstGeom>
        </p:spPr>
      </p:pic>
    </p:spTree>
    <p:extLst>
      <p:ext uri="{BB962C8B-B14F-4D97-AF65-F5344CB8AC3E}">
        <p14:creationId xmlns:p14="http://schemas.microsoft.com/office/powerpoint/2010/main" val="1608915936"/>
      </p:ext>
    </p:extLst>
  </p:cSld>
  <p:clrMapOvr>
    <a:masterClrMapping/>
  </p:clrMapOvr>
  <mc:AlternateContent xmlns:mc="http://schemas.openxmlformats.org/markup-compatibility/2006">
    <mc:Choice xmlns:p14="http://schemas.microsoft.com/office/powerpoint/2010/main" Requires="p14">
      <p:transition p14:dur="0" advTm="12595"/>
    </mc:Choice>
    <mc:Fallback>
      <p:transition advTm="1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6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10" repeatCount="indefinite" fill="hold" display="0">
                  <p:stCondLst>
                    <p:cond delay="indefinite"/>
                  </p:stCondLst>
                </p:cTn>
                <p:tgtEl>
                  <p:spTgt spid="15"/>
                </p:tgtEl>
              </p:cMediaNode>
            </p:video>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childTnLst>
              </p:cTn>
              <p:nextCondLst>
                <p:cond evt="onClick" delay="0">
                  <p:tgtEl>
                    <p:spTgt spid="15"/>
                  </p:tgtEl>
                </p:cond>
              </p:nextCondLst>
            </p:seq>
            <p:audio>
              <p:cMediaNode vol="80000" numSld="999" showWhenStopped="0">
                <p:cTn id="16"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77" objId="2"/>
        <p14:playEvt time="821" objId="15"/>
        <p14:playEvt time="8899" objId="15"/>
        <p14:stopEvt time="12595" objId="1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BFD3CC6-9084-CB4C-2268-4CED57A441BA}"/>
              </a:ext>
            </a:extLst>
          </p:cNvPr>
          <p:cNvSpPr/>
          <p:nvPr/>
        </p:nvSpPr>
        <p:spPr>
          <a:xfrm>
            <a:off x="5044872" y="3594322"/>
            <a:ext cx="1980905" cy="947057"/>
          </a:xfrm>
          <a:prstGeom prst="roundRect">
            <a:avLst/>
          </a:prstGeom>
          <a:solidFill>
            <a:srgbClr val="EEB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Data Understanding</a:t>
            </a:r>
          </a:p>
        </p:txBody>
      </p:sp>
      <p:sp>
        <p:nvSpPr>
          <p:cNvPr id="10" name="Rectangle: Rounded Corners 9">
            <a:extLst>
              <a:ext uri="{FF2B5EF4-FFF2-40B4-BE49-F238E27FC236}">
                <a16:creationId xmlns:a16="http://schemas.microsoft.com/office/drawing/2014/main" id="{222C21DA-B8D8-5032-FCC8-69532E609AA7}"/>
              </a:ext>
            </a:extLst>
          </p:cNvPr>
          <p:cNvSpPr/>
          <p:nvPr/>
        </p:nvSpPr>
        <p:spPr>
          <a:xfrm>
            <a:off x="5039281" y="3594322"/>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Data Preparation</a:t>
            </a:r>
          </a:p>
        </p:txBody>
      </p:sp>
      <p:sp>
        <p:nvSpPr>
          <p:cNvPr id="12" name="Rectangle: Rounded Corners 11">
            <a:extLst>
              <a:ext uri="{FF2B5EF4-FFF2-40B4-BE49-F238E27FC236}">
                <a16:creationId xmlns:a16="http://schemas.microsoft.com/office/drawing/2014/main" id="{BA8C272D-A427-29CB-BF4F-988E2BF93D98}"/>
              </a:ext>
            </a:extLst>
          </p:cNvPr>
          <p:cNvSpPr/>
          <p:nvPr/>
        </p:nvSpPr>
        <p:spPr>
          <a:xfrm>
            <a:off x="5039281" y="3594322"/>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Data Modeling</a:t>
            </a:r>
          </a:p>
        </p:txBody>
      </p:sp>
      <p:sp>
        <p:nvSpPr>
          <p:cNvPr id="13" name="Rectangle: Rounded Corners 12">
            <a:extLst>
              <a:ext uri="{FF2B5EF4-FFF2-40B4-BE49-F238E27FC236}">
                <a16:creationId xmlns:a16="http://schemas.microsoft.com/office/drawing/2014/main" id="{1F696802-EDC6-4A27-3BA7-BF3FA53B994A}"/>
              </a:ext>
            </a:extLst>
          </p:cNvPr>
          <p:cNvSpPr/>
          <p:nvPr/>
        </p:nvSpPr>
        <p:spPr>
          <a:xfrm>
            <a:off x="5039281" y="3594322"/>
            <a:ext cx="1992086" cy="947057"/>
          </a:xfrm>
          <a:prstGeom prst="roundRect">
            <a:avLst/>
          </a:prstGeom>
          <a:solidFill>
            <a:srgbClr val="EEB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Evaluation</a:t>
            </a:r>
          </a:p>
        </p:txBody>
      </p:sp>
      <p:sp>
        <p:nvSpPr>
          <p:cNvPr id="14" name="Rectangle: Rounded Corners 13">
            <a:extLst>
              <a:ext uri="{FF2B5EF4-FFF2-40B4-BE49-F238E27FC236}">
                <a16:creationId xmlns:a16="http://schemas.microsoft.com/office/drawing/2014/main" id="{C907DAAE-3F0A-EC2E-14D7-4B72B836419E}"/>
              </a:ext>
            </a:extLst>
          </p:cNvPr>
          <p:cNvSpPr/>
          <p:nvPr/>
        </p:nvSpPr>
        <p:spPr>
          <a:xfrm>
            <a:off x="5039281" y="3594322"/>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Deployment</a:t>
            </a:r>
          </a:p>
        </p:txBody>
      </p:sp>
      <p:sp>
        <p:nvSpPr>
          <p:cNvPr id="20" name="Rectangle: Rounded Corners 19">
            <a:extLst>
              <a:ext uri="{FF2B5EF4-FFF2-40B4-BE49-F238E27FC236}">
                <a16:creationId xmlns:a16="http://schemas.microsoft.com/office/drawing/2014/main" id="{941F7574-0839-A550-01AD-F06DDC2127CD}"/>
              </a:ext>
            </a:extLst>
          </p:cNvPr>
          <p:cNvSpPr/>
          <p:nvPr/>
        </p:nvSpPr>
        <p:spPr>
          <a:xfrm>
            <a:off x="5039281" y="3594322"/>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48235"/>
                </a:solidFill>
              </a:rPr>
              <a:t>Business Understanding</a:t>
            </a:r>
          </a:p>
        </p:txBody>
      </p:sp>
      <p:cxnSp>
        <p:nvCxnSpPr>
          <p:cNvPr id="22" name="Connector: Curved 21">
            <a:extLst>
              <a:ext uri="{FF2B5EF4-FFF2-40B4-BE49-F238E27FC236}">
                <a16:creationId xmlns:a16="http://schemas.microsoft.com/office/drawing/2014/main" id="{F6F78966-DB88-8EBA-8E59-4A11424977A2}"/>
              </a:ext>
            </a:extLst>
          </p:cNvPr>
          <p:cNvCxnSpPr>
            <a:cxnSpLocks/>
          </p:cNvCxnSpPr>
          <p:nvPr/>
        </p:nvCxnSpPr>
        <p:spPr>
          <a:xfrm rot="5400000" flipH="1" flipV="1">
            <a:off x="6028974" y="1461894"/>
            <a:ext cx="12700" cy="5211914"/>
          </a:xfrm>
          <a:prstGeom prst="curvedConnector3">
            <a:avLst>
              <a:gd name="adj1" fmla="val 1800000"/>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0323C02-4923-61C4-1AB4-9E605FA9BF05}"/>
              </a:ext>
            </a:extLst>
          </p:cNvPr>
          <p:cNvCxnSpPr>
            <a:cxnSpLocks/>
          </p:cNvCxnSpPr>
          <p:nvPr/>
        </p:nvCxnSpPr>
        <p:spPr>
          <a:xfrm rot="5400000">
            <a:off x="5452254" y="4061500"/>
            <a:ext cx="1166141" cy="12700"/>
          </a:xfrm>
          <a:prstGeom prst="curvedConnector3">
            <a:avLst>
              <a:gd name="adj1" fmla="val 55601"/>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4128BCC9-ECCF-FD47-3C38-2B4798FE279C}"/>
              </a:ext>
            </a:extLst>
          </p:cNvPr>
          <p:cNvCxnSpPr>
            <a:cxnSpLocks/>
          </p:cNvCxnSpPr>
          <p:nvPr/>
        </p:nvCxnSpPr>
        <p:spPr>
          <a:xfrm rot="5400000" flipH="1">
            <a:off x="5798560" y="3194952"/>
            <a:ext cx="473528" cy="1745796"/>
          </a:xfrm>
          <a:prstGeom prst="curvedConnector4">
            <a:avLst>
              <a:gd name="adj1" fmla="val -48276"/>
              <a:gd name="adj2" fmla="val 78527"/>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7ED836C-57BE-F1CC-E2E7-1B2253A78378}"/>
              </a:ext>
            </a:extLst>
          </p:cNvPr>
          <p:cNvCxnSpPr>
            <a:cxnSpLocks/>
          </p:cNvCxnSpPr>
          <p:nvPr/>
        </p:nvCxnSpPr>
        <p:spPr>
          <a:xfrm rot="10800000" flipV="1">
            <a:off x="4096530" y="3549641"/>
            <a:ext cx="3877589" cy="473528"/>
          </a:xfrm>
          <a:prstGeom prst="curvedConnector4">
            <a:avLst>
              <a:gd name="adj1" fmla="val 37156"/>
              <a:gd name="adj2" fmla="val 148276"/>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0F3794BE-17A1-D362-A3B1-4EF41BDC636A}"/>
              </a:ext>
            </a:extLst>
          </p:cNvPr>
          <p:cNvCxnSpPr>
            <a:cxnSpLocks/>
          </p:cNvCxnSpPr>
          <p:nvPr/>
        </p:nvCxnSpPr>
        <p:spPr>
          <a:xfrm rot="10800000" flipV="1">
            <a:off x="5307566" y="3297841"/>
            <a:ext cx="1455516" cy="473528"/>
          </a:xfrm>
          <a:prstGeom prst="curvedConnector4">
            <a:avLst>
              <a:gd name="adj1" fmla="val 15784"/>
              <a:gd name="adj2" fmla="val 148276"/>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C91C6C8-CA49-B830-FE7C-7CBEB2D27F56}"/>
              </a:ext>
            </a:extLst>
          </p:cNvPr>
          <p:cNvCxnSpPr>
            <a:cxnSpLocks/>
          </p:cNvCxnSpPr>
          <p:nvPr/>
        </p:nvCxnSpPr>
        <p:spPr>
          <a:xfrm rot="5400000" flipH="1" flipV="1">
            <a:off x="5455428" y="4067849"/>
            <a:ext cx="1159792" cy="2"/>
          </a:xfrm>
          <a:prstGeom prst="curvedConnector3">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6B80BD68-DAE8-089E-4784-89FCACD196F9}"/>
              </a:ext>
            </a:extLst>
          </p:cNvPr>
          <p:cNvCxnSpPr>
            <a:cxnSpLocks/>
          </p:cNvCxnSpPr>
          <p:nvPr/>
        </p:nvCxnSpPr>
        <p:spPr>
          <a:xfrm rot="5400000">
            <a:off x="5452254" y="4061500"/>
            <a:ext cx="1166141" cy="12700"/>
          </a:xfrm>
          <a:prstGeom prst="curvedConnector3">
            <a:avLst>
              <a:gd name="adj1" fmla="val 55601"/>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857C3BBC-6263-7AAA-92CE-8845745FDBB9}"/>
              </a:ext>
            </a:extLst>
          </p:cNvPr>
          <p:cNvCxnSpPr>
            <a:cxnSpLocks/>
          </p:cNvCxnSpPr>
          <p:nvPr/>
        </p:nvCxnSpPr>
        <p:spPr>
          <a:xfrm rot="5400000" flipH="1" flipV="1">
            <a:off x="5455428" y="4067849"/>
            <a:ext cx="1159792" cy="2"/>
          </a:xfrm>
          <a:prstGeom prst="curvedConnector3">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D81CE73-EC81-81EF-A05A-C3A66F8C071E}"/>
              </a:ext>
            </a:extLst>
          </p:cNvPr>
          <p:cNvSpPr/>
          <p:nvPr/>
        </p:nvSpPr>
        <p:spPr>
          <a:xfrm>
            <a:off x="3194051" y="2946400"/>
            <a:ext cx="5472630" cy="1841500"/>
          </a:xfrm>
          <a:prstGeom prst="roundRect">
            <a:avLst/>
          </a:prstGeom>
          <a:solidFill>
            <a:srgbClr val="CC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with solid fill">
            <a:extLst>
              <a:ext uri="{FF2B5EF4-FFF2-40B4-BE49-F238E27FC236}">
                <a16:creationId xmlns:a16="http://schemas.microsoft.com/office/drawing/2014/main" id="{32DE320D-17E9-9503-CC9D-9331D8CD3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9309" y="959385"/>
            <a:ext cx="5472629" cy="5472629"/>
          </a:xfrm>
          <a:prstGeom prst="rect">
            <a:avLst/>
          </a:prstGeom>
        </p:spPr>
      </p:pic>
      <p:sp>
        <p:nvSpPr>
          <p:cNvPr id="3" name="TextBox 2">
            <a:extLst>
              <a:ext uri="{FF2B5EF4-FFF2-40B4-BE49-F238E27FC236}">
                <a16:creationId xmlns:a16="http://schemas.microsoft.com/office/drawing/2014/main" id="{0478F2D4-0282-C677-D337-B916F500C968}"/>
              </a:ext>
            </a:extLst>
          </p:cNvPr>
          <p:cNvSpPr txBox="1"/>
          <p:nvPr/>
        </p:nvSpPr>
        <p:spPr>
          <a:xfrm>
            <a:off x="2438400" y="190500"/>
            <a:ext cx="6877050" cy="1015663"/>
          </a:xfrm>
          <a:prstGeom prst="rect">
            <a:avLst/>
          </a:prstGeom>
          <a:noFill/>
        </p:spPr>
        <p:txBody>
          <a:bodyPr wrap="square" rtlCol="0">
            <a:spAutoFit/>
          </a:bodyPr>
          <a:lstStyle/>
          <a:p>
            <a:pPr algn="ctr"/>
            <a:r>
              <a:rPr lang="en-US" sz="6000" dirty="0">
                <a:solidFill>
                  <a:srgbClr val="F5F3E7"/>
                </a:solidFill>
                <a:latin typeface="Bauhaus 93" panose="04030905020B02020C02" pitchFamily="82" charset="0"/>
              </a:rPr>
              <a:t>CRISP - DM</a:t>
            </a:r>
          </a:p>
        </p:txBody>
      </p:sp>
    </p:spTree>
    <p:extLst>
      <p:ext uri="{BB962C8B-B14F-4D97-AF65-F5344CB8AC3E}">
        <p14:creationId xmlns:p14="http://schemas.microsoft.com/office/powerpoint/2010/main" val="3683429749"/>
      </p:ext>
    </p:extLst>
  </p:cSld>
  <p:clrMapOvr>
    <a:masterClrMapping/>
  </p:clrMapOvr>
  <p:transition spd="slow" advTm="5294">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BFD3CC6-9084-CB4C-2268-4CED57A441BA}"/>
              </a:ext>
            </a:extLst>
          </p:cNvPr>
          <p:cNvSpPr/>
          <p:nvPr/>
        </p:nvSpPr>
        <p:spPr>
          <a:xfrm>
            <a:off x="3647156" y="1533516"/>
            <a:ext cx="1980905" cy="947057"/>
          </a:xfrm>
          <a:prstGeom prst="roundRect">
            <a:avLst/>
          </a:prstGeom>
          <a:solidFill>
            <a:srgbClr val="EEB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Data Understanding</a:t>
            </a:r>
          </a:p>
        </p:txBody>
      </p:sp>
      <p:sp>
        <p:nvSpPr>
          <p:cNvPr id="10" name="Rectangle: Rounded Corners 9">
            <a:extLst>
              <a:ext uri="{FF2B5EF4-FFF2-40B4-BE49-F238E27FC236}">
                <a16:creationId xmlns:a16="http://schemas.microsoft.com/office/drawing/2014/main" id="{222C21DA-B8D8-5032-FCC8-69532E609AA7}"/>
              </a:ext>
            </a:extLst>
          </p:cNvPr>
          <p:cNvSpPr/>
          <p:nvPr/>
        </p:nvSpPr>
        <p:spPr>
          <a:xfrm>
            <a:off x="8853480" y="1549056"/>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Data Preparation</a:t>
            </a:r>
          </a:p>
        </p:txBody>
      </p:sp>
      <p:sp>
        <p:nvSpPr>
          <p:cNvPr id="12" name="Rectangle: Rounded Corners 11">
            <a:extLst>
              <a:ext uri="{FF2B5EF4-FFF2-40B4-BE49-F238E27FC236}">
                <a16:creationId xmlns:a16="http://schemas.microsoft.com/office/drawing/2014/main" id="{BA8C272D-A427-29CB-BF4F-988E2BF93D98}"/>
              </a:ext>
            </a:extLst>
          </p:cNvPr>
          <p:cNvSpPr/>
          <p:nvPr/>
        </p:nvSpPr>
        <p:spPr>
          <a:xfrm>
            <a:off x="8840554" y="3634014"/>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Data Modeling</a:t>
            </a:r>
          </a:p>
        </p:txBody>
      </p:sp>
      <p:sp>
        <p:nvSpPr>
          <p:cNvPr id="13" name="Rectangle: Rounded Corners 12">
            <a:extLst>
              <a:ext uri="{FF2B5EF4-FFF2-40B4-BE49-F238E27FC236}">
                <a16:creationId xmlns:a16="http://schemas.microsoft.com/office/drawing/2014/main" id="{1F696802-EDC6-4A27-3BA7-BF3FA53B994A}"/>
              </a:ext>
            </a:extLst>
          </p:cNvPr>
          <p:cNvSpPr/>
          <p:nvPr/>
        </p:nvSpPr>
        <p:spPr>
          <a:xfrm>
            <a:off x="6098715" y="5655128"/>
            <a:ext cx="1992086" cy="947057"/>
          </a:xfrm>
          <a:prstGeom prst="roundRect">
            <a:avLst/>
          </a:prstGeom>
          <a:solidFill>
            <a:srgbClr val="EEB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Evaluation</a:t>
            </a:r>
          </a:p>
        </p:txBody>
      </p:sp>
      <p:sp>
        <p:nvSpPr>
          <p:cNvPr id="14" name="Rectangle: Rounded Corners 13">
            <a:extLst>
              <a:ext uri="{FF2B5EF4-FFF2-40B4-BE49-F238E27FC236}">
                <a16:creationId xmlns:a16="http://schemas.microsoft.com/office/drawing/2014/main" id="{C907DAAE-3F0A-EC2E-14D7-4B72B836419E}"/>
              </a:ext>
            </a:extLst>
          </p:cNvPr>
          <p:cNvSpPr/>
          <p:nvPr/>
        </p:nvSpPr>
        <p:spPr>
          <a:xfrm>
            <a:off x="1225083" y="4145182"/>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Deployment</a:t>
            </a:r>
          </a:p>
        </p:txBody>
      </p:sp>
      <p:sp>
        <p:nvSpPr>
          <p:cNvPr id="20" name="Rectangle: Rounded Corners 19">
            <a:extLst>
              <a:ext uri="{FF2B5EF4-FFF2-40B4-BE49-F238E27FC236}">
                <a16:creationId xmlns:a16="http://schemas.microsoft.com/office/drawing/2014/main" id="{941F7574-0839-A550-01AD-F06DDC2127CD}"/>
              </a:ext>
            </a:extLst>
          </p:cNvPr>
          <p:cNvSpPr/>
          <p:nvPr/>
        </p:nvSpPr>
        <p:spPr>
          <a:xfrm>
            <a:off x="3647156" y="3641583"/>
            <a:ext cx="1992086" cy="947057"/>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accent1">
                      <a:shade val="15000"/>
                      <a:alpha val="54000"/>
                    </a:schemeClr>
                  </a:solidFill>
                </a:ln>
                <a:solidFill>
                  <a:srgbClr val="548235"/>
                </a:solidFill>
              </a:rPr>
              <a:t>Business Understanding</a:t>
            </a:r>
          </a:p>
        </p:txBody>
      </p:sp>
      <p:cxnSp>
        <p:nvCxnSpPr>
          <p:cNvPr id="22" name="Connector: Curved 21">
            <a:extLst>
              <a:ext uri="{FF2B5EF4-FFF2-40B4-BE49-F238E27FC236}">
                <a16:creationId xmlns:a16="http://schemas.microsoft.com/office/drawing/2014/main" id="{F6F78966-DB88-8EBA-8E59-4A11424977A2}"/>
              </a:ext>
            </a:extLst>
          </p:cNvPr>
          <p:cNvCxnSpPr>
            <a:cxnSpLocks/>
            <a:stCxn id="9" idx="0"/>
            <a:endCxn id="10" idx="0"/>
          </p:cNvCxnSpPr>
          <p:nvPr/>
        </p:nvCxnSpPr>
        <p:spPr>
          <a:xfrm rot="16200000" flipH="1">
            <a:off x="7235796" y="-1064671"/>
            <a:ext cx="15540" cy="5211914"/>
          </a:xfrm>
          <a:prstGeom prst="curvedConnector3">
            <a:avLst>
              <a:gd name="adj1" fmla="val -7145058"/>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0323C02-4923-61C4-1AB4-9E605FA9BF05}"/>
              </a:ext>
            </a:extLst>
          </p:cNvPr>
          <p:cNvCxnSpPr>
            <a:cxnSpLocks/>
          </p:cNvCxnSpPr>
          <p:nvPr/>
        </p:nvCxnSpPr>
        <p:spPr>
          <a:xfrm rot="5400000">
            <a:off x="9005201" y="3057294"/>
            <a:ext cx="1166141" cy="12700"/>
          </a:xfrm>
          <a:prstGeom prst="curvedConnector3">
            <a:avLst>
              <a:gd name="adj1" fmla="val 55601"/>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4128BCC9-ECCF-FD47-3C38-2B4798FE279C}"/>
              </a:ext>
            </a:extLst>
          </p:cNvPr>
          <p:cNvCxnSpPr>
            <a:stCxn id="12" idx="2"/>
            <a:endCxn id="13" idx="3"/>
          </p:cNvCxnSpPr>
          <p:nvPr/>
        </p:nvCxnSpPr>
        <p:spPr>
          <a:xfrm rot="5400000">
            <a:off x="8189906" y="4481966"/>
            <a:ext cx="1547586" cy="1745796"/>
          </a:xfrm>
          <a:prstGeom prst="curvedConnector2">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7ED836C-57BE-F1CC-E2E7-1B2253A78378}"/>
              </a:ext>
            </a:extLst>
          </p:cNvPr>
          <p:cNvCxnSpPr>
            <a:stCxn id="13" idx="1"/>
            <a:endCxn id="14" idx="2"/>
          </p:cNvCxnSpPr>
          <p:nvPr/>
        </p:nvCxnSpPr>
        <p:spPr>
          <a:xfrm rot="10800000">
            <a:off x="2221127" y="5092239"/>
            <a:ext cx="3877589" cy="1036418"/>
          </a:xfrm>
          <a:prstGeom prst="curvedConnector2">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0F3794BE-17A1-D362-A3B1-4EF41BDC636A}"/>
              </a:ext>
            </a:extLst>
          </p:cNvPr>
          <p:cNvCxnSpPr>
            <a:cxnSpLocks/>
            <a:stCxn id="13" idx="1"/>
            <a:endCxn id="20" idx="2"/>
          </p:cNvCxnSpPr>
          <p:nvPr/>
        </p:nvCxnSpPr>
        <p:spPr>
          <a:xfrm rot="10800000">
            <a:off x="4643199" y="4588641"/>
            <a:ext cx="1455516" cy="1540017"/>
          </a:xfrm>
          <a:prstGeom prst="curvedConnector2">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C91C6C8-CA49-B830-FE7C-7CBEB2D27F56}"/>
              </a:ext>
            </a:extLst>
          </p:cNvPr>
          <p:cNvCxnSpPr>
            <a:cxnSpLocks/>
          </p:cNvCxnSpPr>
          <p:nvPr/>
        </p:nvCxnSpPr>
        <p:spPr>
          <a:xfrm rot="5400000" flipH="1" flipV="1">
            <a:off x="9604375" y="3060468"/>
            <a:ext cx="1159792" cy="2"/>
          </a:xfrm>
          <a:prstGeom prst="curvedConnector3">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D81CE73-EC81-81EF-A05A-C3A66F8C071E}"/>
              </a:ext>
            </a:extLst>
          </p:cNvPr>
          <p:cNvSpPr/>
          <p:nvPr/>
        </p:nvSpPr>
        <p:spPr>
          <a:xfrm>
            <a:off x="6718299" y="2615543"/>
            <a:ext cx="1047499" cy="1423057"/>
          </a:xfrm>
          <a:prstGeom prst="roundRect">
            <a:avLst/>
          </a:prstGeom>
          <a:solidFill>
            <a:srgbClr val="CC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with solid fill">
            <a:extLst>
              <a:ext uri="{FF2B5EF4-FFF2-40B4-BE49-F238E27FC236}">
                <a16:creationId xmlns:a16="http://schemas.microsoft.com/office/drawing/2014/main" id="{32DE320D-17E9-9503-CC9D-9331D8CD3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9843" y="2474224"/>
            <a:ext cx="1670958" cy="1670958"/>
          </a:xfrm>
          <a:prstGeom prst="rect">
            <a:avLst/>
          </a:prstGeom>
        </p:spPr>
      </p:pic>
      <p:cxnSp>
        <p:nvCxnSpPr>
          <p:cNvPr id="58" name="Connector: Curved 57">
            <a:extLst>
              <a:ext uri="{FF2B5EF4-FFF2-40B4-BE49-F238E27FC236}">
                <a16:creationId xmlns:a16="http://schemas.microsoft.com/office/drawing/2014/main" id="{6B80BD68-DAE8-089E-4784-89FCACD196F9}"/>
              </a:ext>
            </a:extLst>
          </p:cNvPr>
          <p:cNvCxnSpPr>
            <a:cxnSpLocks/>
          </p:cNvCxnSpPr>
          <p:nvPr/>
        </p:nvCxnSpPr>
        <p:spPr>
          <a:xfrm rot="5400000">
            <a:off x="3703865" y="3046408"/>
            <a:ext cx="1166141" cy="12700"/>
          </a:xfrm>
          <a:prstGeom prst="curvedConnector3">
            <a:avLst>
              <a:gd name="adj1" fmla="val 55601"/>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857C3BBC-6263-7AAA-92CE-8845745FDBB9}"/>
              </a:ext>
            </a:extLst>
          </p:cNvPr>
          <p:cNvCxnSpPr>
            <a:cxnSpLocks/>
          </p:cNvCxnSpPr>
          <p:nvPr/>
        </p:nvCxnSpPr>
        <p:spPr>
          <a:xfrm rot="5400000" flipH="1" flipV="1">
            <a:off x="4303039" y="3049582"/>
            <a:ext cx="1159792" cy="2"/>
          </a:xfrm>
          <a:prstGeom prst="curvedConnector3">
            <a:avLst/>
          </a:prstGeom>
          <a:ln w="98425" cap="flat">
            <a:solidFill>
              <a:schemeClr val="accent6">
                <a:lumMod val="75000"/>
              </a:schemeClr>
            </a:solidFill>
            <a:miter lim="800000"/>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851190-BC05-3418-9359-85C34C3526D4}"/>
              </a:ext>
            </a:extLst>
          </p:cNvPr>
          <p:cNvSpPr txBox="1"/>
          <p:nvPr/>
        </p:nvSpPr>
        <p:spPr>
          <a:xfrm>
            <a:off x="-1217399" y="-65769"/>
            <a:ext cx="6877050" cy="1015663"/>
          </a:xfrm>
          <a:prstGeom prst="rect">
            <a:avLst/>
          </a:prstGeom>
          <a:noFill/>
        </p:spPr>
        <p:txBody>
          <a:bodyPr wrap="square" rtlCol="0">
            <a:spAutoFit/>
          </a:bodyPr>
          <a:lstStyle/>
          <a:p>
            <a:pPr algn="ctr"/>
            <a:r>
              <a:rPr lang="en-US" sz="6000" dirty="0">
                <a:solidFill>
                  <a:srgbClr val="F5F3E7"/>
                </a:solidFill>
                <a:latin typeface="Bauhaus 93" panose="04030905020B02020C02" pitchFamily="82" charset="0"/>
              </a:rPr>
              <a:t>CRISP - DM</a:t>
            </a:r>
          </a:p>
        </p:txBody>
      </p:sp>
    </p:spTree>
    <p:extLst>
      <p:ext uri="{BB962C8B-B14F-4D97-AF65-F5344CB8AC3E}">
        <p14:creationId xmlns:p14="http://schemas.microsoft.com/office/powerpoint/2010/main" val="2072713111"/>
      </p:ext>
    </p:extLst>
  </p:cSld>
  <p:clrMapOvr>
    <a:masterClrMapping/>
  </p:clrMapOvr>
  <mc:AlternateContent xmlns:mc="http://schemas.openxmlformats.org/markup-compatibility/2006">
    <mc:Choice xmlns:p159="http://schemas.microsoft.com/office/powerpoint/2015/09/main" Requires="p159">
      <p:transition spd="slow" advTm="14400">
        <p159:morph option="byObject"/>
      </p:transition>
    </mc:Choice>
    <mc:Fallback>
      <p:transition spd="slow" advTm="144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1037034833"/>
              </p:ext>
            </p:extLst>
          </p:nvPr>
        </p:nvGraphicFramePr>
        <p:xfrm>
          <a:off x="-15721807" y="-14342600"/>
          <a:ext cx="43635613" cy="355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2105561"/>
            <a:ext cx="12192000" cy="2646878"/>
          </a:xfrm>
          <a:prstGeom prst="rect">
            <a:avLst/>
          </a:prstGeom>
          <a:noFill/>
        </p:spPr>
        <p:txBody>
          <a:bodyPr wrap="square" rtlCol="0">
            <a:spAutoFit/>
          </a:bodyPr>
          <a:lstStyle/>
          <a:p>
            <a:pPr algn="ctr"/>
            <a:r>
              <a:rPr lang="en-US" sz="16600" dirty="0">
                <a:solidFill>
                  <a:srgbClr val="548235"/>
                </a:solidFill>
                <a:latin typeface="MoolBoran" panose="020B0100010101010101" pitchFamily="34" charset="0"/>
                <a:cs typeface="MoolBoran" panose="020B0100010101010101" pitchFamily="34" charset="0"/>
              </a:rPr>
              <a:t>Proposed Solution</a:t>
            </a:r>
          </a:p>
        </p:txBody>
      </p:sp>
    </p:spTree>
    <p:extLst>
      <p:ext uri="{BB962C8B-B14F-4D97-AF65-F5344CB8AC3E}">
        <p14:creationId xmlns:p14="http://schemas.microsoft.com/office/powerpoint/2010/main" val="849809507"/>
      </p:ext>
    </p:extLst>
  </p:cSld>
  <p:clrMapOvr>
    <a:masterClrMapping/>
  </p:clrMapOvr>
  <p:transition spd="slow" advTm="7665">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3334363283"/>
              </p:ext>
            </p:extLst>
          </p:nvPr>
        </p:nvGraphicFramePr>
        <p:xfrm>
          <a:off x="2026920" y="548640"/>
          <a:ext cx="8138160" cy="5760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pic>
        <p:nvPicPr>
          <p:cNvPr id="5" name="Graphic 4" descr="Database outline">
            <a:extLst>
              <a:ext uri="{FF2B5EF4-FFF2-40B4-BE49-F238E27FC236}">
                <a16:creationId xmlns:a16="http://schemas.microsoft.com/office/drawing/2014/main" id="{CB2F650D-D158-8A9B-E2FA-FCCBEAB0BE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4440" y="2377439"/>
            <a:ext cx="2103120" cy="2103120"/>
          </a:xfrm>
          <a:prstGeom prst="rect">
            <a:avLst/>
          </a:prstGeom>
        </p:spPr>
      </p:pic>
      <p:sp>
        <p:nvSpPr>
          <p:cNvPr id="7" name="Hexagon 6">
            <a:extLst>
              <a:ext uri="{FF2B5EF4-FFF2-40B4-BE49-F238E27FC236}">
                <a16:creationId xmlns:a16="http://schemas.microsoft.com/office/drawing/2014/main" id="{2F6832F0-EE0F-DC5E-21B6-2067804AA6E2}"/>
              </a:ext>
            </a:extLst>
          </p:cNvPr>
          <p:cNvSpPr/>
          <p:nvPr/>
        </p:nvSpPr>
        <p:spPr>
          <a:xfrm>
            <a:off x="124682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264566"/>
      </p:ext>
    </p:extLst>
  </p:cSld>
  <p:clrMapOvr>
    <a:masterClrMapping/>
  </p:clrMapOvr>
  <mc:AlternateContent xmlns:mc="http://schemas.openxmlformats.org/markup-compatibility/2006">
    <mc:Choice xmlns:p159="http://schemas.microsoft.com/office/powerpoint/2015/09/main" Requires="p159">
      <p:transition spd="slow" advTm="17065">
        <p159:morph option="byObject"/>
      </p:transition>
    </mc:Choice>
    <mc:Fallback>
      <p:transition spd="slow" advTm="1706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8AA652CF-5C48-2A4D-BF5D-CE393B8BAEB1}"/>
              </a:ext>
            </a:extLst>
          </p:cNvPr>
          <p:cNvSpPr/>
          <p:nvPr/>
        </p:nvSpPr>
        <p:spPr>
          <a:xfrm>
            <a:off x="59863" y="2598168"/>
            <a:ext cx="1933576" cy="1661665"/>
          </a:xfrm>
          <a:prstGeom prst="hexagon">
            <a:avLst>
              <a:gd name="adj" fmla="val 28613"/>
              <a:gd name="vf" fmla="val 115470"/>
            </a:avLst>
          </a:prstGeom>
          <a:solidFill>
            <a:srgbClr val="CCD4BF"/>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3673838316"/>
              </p:ext>
            </p:extLst>
          </p:nvPr>
        </p:nvGraphicFramePr>
        <p:xfrm>
          <a:off x="-1365250" y="1611631"/>
          <a:ext cx="17114520" cy="5760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7" name="Hexagon 6">
            <a:extLst>
              <a:ext uri="{FF2B5EF4-FFF2-40B4-BE49-F238E27FC236}">
                <a16:creationId xmlns:a16="http://schemas.microsoft.com/office/drawing/2014/main" id="{2F6832F0-EE0F-DC5E-21B6-2067804AA6E2}"/>
              </a:ext>
            </a:extLst>
          </p:cNvPr>
          <p:cNvSpPr/>
          <p:nvPr/>
        </p:nvSpPr>
        <p:spPr>
          <a:xfrm>
            <a:off x="13880783" y="-477202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logo of a python&#10;&#10;Description automatically generated">
            <a:extLst>
              <a:ext uri="{FF2B5EF4-FFF2-40B4-BE49-F238E27FC236}">
                <a16:creationId xmlns:a16="http://schemas.microsoft.com/office/drawing/2014/main" id="{F681E127-FFA6-A5DE-8229-2D10C2DAEE7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97555" y="7590941"/>
            <a:ext cx="951220" cy="1057350"/>
          </a:xfrm>
          <a:prstGeom prst="rect">
            <a:avLst/>
          </a:prstGeom>
        </p:spPr>
      </p:pic>
      <p:pic>
        <p:nvPicPr>
          <p:cNvPr id="17" name="Picture 16" descr="A blue text on a black background&#10;&#10;Description automatically generated">
            <a:extLst>
              <a:ext uri="{FF2B5EF4-FFF2-40B4-BE49-F238E27FC236}">
                <a16:creationId xmlns:a16="http://schemas.microsoft.com/office/drawing/2014/main" id="{890C7AB3-571E-BFC9-222D-A2153436C3D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035171" y="8937190"/>
            <a:ext cx="2075987" cy="839315"/>
          </a:xfrm>
          <a:prstGeom prst="rect">
            <a:avLst/>
          </a:prstGeom>
        </p:spPr>
      </p:pic>
      <p:pic>
        <p:nvPicPr>
          <p:cNvPr id="18" name="Picture 17" descr="A logo with a black background&#10;&#10;Description automatically generated">
            <a:extLst>
              <a:ext uri="{FF2B5EF4-FFF2-40B4-BE49-F238E27FC236}">
                <a16:creationId xmlns:a16="http://schemas.microsoft.com/office/drawing/2014/main" id="{E89FE13B-AB22-CB18-FB8A-B0322CEAED6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516835" y="8237518"/>
            <a:ext cx="1105624" cy="1105624"/>
          </a:xfrm>
          <a:prstGeom prst="rect">
            <a:avLst/>
          </a:prstGeom>
        </p:spPr>
      </p:pic>
      <p:pic>
        <p:nvPicPr>
          <p:cNvPr id="19" name="Picture 18" descr="A blue and black logo&#10;&#10;Description automatically generated">
            <a:extLst>
              <a:ext uri="{FF2B5EF4-FFF2-40B4-BE49-F238E27FC236}">
                <a16:creationId xmlns:a16="http://schemas.microsoft.com/office/drawing/2014/main" id="{0E6DCC27-7FC6-57E0-82ED-A921B1C8E5A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248699" y="9312728"/>
            <a:ext cx="1635253" cy="649721"/>
          </a:xfrm>
          <a:prstGeom prst="rect">
            <a:avLst/>
          </a:prstGeom>
        </p:spPr>
      </p:pic>
      <p:pic>
        <p:nvPicPr>
          <p:cNvPr id="20" name="Picture 19" descr="A logo with text on it&#10;&#10;Description automatically generated with medium confidence">
            <a:extLst>
              <a:ext uri="{FF2B5EF4-FFF2-40B4-BE49-F238E27FC236}">
                <a16:creationId xmlns:a16="http://schemas.microsoft.com/office/drawing/2014/main" id="{52ECC908-0A10-365C-5CF4-51076AE3F4F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149202" y="8648291"/>
            <a:ext cx="1649792" cy="889650"/>
          </a:xfrm>
          <a:prstGeom prst="rect">
            <a:avLst/>
          </a:prstGeom>
        </p:spPr>
      </p:pic>
      <p:pic>
        <p:nvPicPr>
          <p:cNvPr id="21" name="Picture 20" descr="A logo of a python&#10;&#10;Description automatically generated">
            <a:extLst>
              <a:ext uri="{FF2B5EF4-FFF2-40B4-BE49-F238E27FC236}">
                <a16:creationId xmlns:a16="http://schemas.microsoft.com/office/drawing/2014/main" id="{743DB6E2-7810-3396-364D-EAC7F835202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56651" y="7514793"/>
            <a:ext cx="951220" cy="1057350"/>
          </a:xfrm>
          <a:prstGeom prst="rect">
            <a:avLst/>
          </a:prstGeom>
        </p:spPr>
      </p:pic>
      <p:pic>
        <p:nvPicPr>
          <p:cNvPr id="22" name="Picture 21" descr="A logo of a python&#10;&#10;Description automatically generated">
            <a:extLst>
              <a:ext uri="{FF2B5EF4-FFF2-40B4-BE49-F238E27FC236}">
                <a16:creationId xmlns:a16="http://schemas.microsoft.com/office/drawing/2014/main" id="{895C3348-516E-F2E1-5ED3-3725BF63200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79560" y="7514793"/>
            <a:ext cx="951220" cy="1057350"/>
          </a:xfrm>
          <a:prstGeom prst="rect">
            <a:avLst/>
          </a:prstGeom>
        </p:spPr>
      </p:pic>
      <p:pic>
        <p:nvPicPr>
          <p:cNvPr id="23" name="Picture 22" descr="A blue triangle with black background&#10;&#10;Description automatically generated">
            <a:extLst>
              <a:ext uri="{FF2B5EF4-FFF2-40B4-BE49-F238E27FC236}">
                <a16:creationId xmlns:a16="http://schemas.microsoft.com/office/drawing/2014/main" id="{79521666-DE9E-B817-227E-7A1C64306EBB}"/>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10286823" y="7432405"/>
            <a:ext cx="1732039" cy="974272"/>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04F5A5E5-87A2-6B28-FDD4-05D2D37B6224}"/>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12535" y="7429028"/>
            <a:ext cx="1779300" cy="889650"/>
          </a:xfrm>
          <a:prstGeom prst="rect">
            <a:avLst/>
          </a:prstGeom>
        </p:spPr>
      </p:pic>
      <p:pic>
        <p:nvPicPr>
          <p:cNvPr id="25" name="Picture 24" descr="A logo with a circle and a circle with a circle in the middle&#10;&#10;Description automatically generated with medium confidence">
            <a:extLst>
              <a:ext uri="{FF2B5EF4-FFF2-40B4-BE49-F238E27FC236}">
                <a16:creationId xmlns:a16="http://schemas.microsoft.com/office/drawing/2014/main" id="{C6BAAAA2-AEFA-D117-506C-F75535736CE8}"/>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359329" y="7648626"/>
            <a:ext cx="1486768" cy="356824"/>
          </a:xfrm>
          <a:prstGeom prst="rect">
            <a:avLst/>
          </a:prstGeom>
        </p:spPr>
      </p:pic>
      <p:pic>
        <p:nvPicPr>
          <p:cNvPr id="26" name="Picture 25" descr="A logo with text on it&#10;&#10;Description automatically generated with medium confidence">
            <a:extLst>
              <a:ext uri="{FF2B5EF4-FFF2-40B4-BE49-F238E27FC236}">
                <a16:creationId xmlns:a16="http://schemas.microsoft.com/office/drawing/2014/main" id="{65409F1A-1317-1C72-8A60-F9E00EDFAC32}"/>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8213080" y="8648291"/>
            <a:ext cx="1649792" cy="889650"/>
          </a:xfrm>
          <a:prstGeom prst="rect">
            <a:avLst/>
          </a:prstGeom>
        </p:spPr>
      </p:pic>
      <p:pic>
        <p:nvPicPr>
          <p:cNvPr id="10" name="Picture 9" descr="A blue whale with boxes on it&#10;&#10;Description automatically generated">
            <a:extLst>
              <a:ext uri="{FF2B5EF4-FFF2-40B4-BE49-F238E27FC236}">
                <a16:creationId xmlns:a16="http://schemas.microsoft.com/office/drawing/2014/main" id="{6F441336-71EA-36E2-98C5-9EDACDFD5778}"/>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0458953" y="8406677"/>
            <a:ext cx="1387778" cy="1391969"/>
          </a:xfrm>
          <a:prstGeom prst="rect">
            <a:avLst/>
          </a:prstGeom>
        </p:spPr>
      </p:pic>
    </p:spTree>
    <p:extLst>
      <p:ext uri="{BB962C8B-B14F-4D97-AF65-F5344CB8AC3E}">
        <p14:creationId xmlns:p14="http://schemas.microsoft.com/office/powerpoint/2010/main" val="2166733881"/>
      </p:ext>
    </p:extLst>
  </p:cSld>
  <p:clrMapOvr>
    <a:masterClrMapping/>
  </p:clrMapOvr>
  <mc:AlternateContent xmlns:mc="http://schemas.openxmlformats.org/markup-compatibility/2006">
    <mc:Choice xmlns:p159="http://schemas.microsoft.com/office/powerpoint/2015/09/main" Requires="p159">
      <p:transition spd="slow" advTm="3152">
        <p159:morph option="byObject"/>
      </p:transition>
    </mc:Choice>
    <mc:Fallback>
      <p:transition spd="slow" advTm="315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8AA652CF-5C48-2A4D-BF5D-CE393B8BAEB1}"/>
              </a:ext>
            </a:extLst>
          </p:cNvPr>
          <p:cNvSpPr/>
          <p:nvPr/>
        </p:nvSpPr>
        <p:spPr>
          <a:xfrm>
            <a:off x="59863" y="2219652"/>
            <a:ext cx="1933576" cy="1661665"/>
          </a:xfrm>
          <a:prstGeom prst="hexagon">
            <a:avLst>
              <a:gd name="adj" fmla="val 28613"/>
              <a:gd name="vf" fmla="val 115470"/>
            </a:avLst>
          </a:prstGeom>
          <a:blipFill>
            <a:blip r:embed="rId2">
              <a:extLst>
                <a:ext uri="{837473B0-CC2E-450A-ABE3-18F120FF3D39}">
                  <a1611:picAttrSrcUrl xmlns:a1611="http://schemas.microsoft.com/office/drawing/2016/11/main" r:id="rId3"/>
                </a:ext>
              </a:extLst>
            </a:blip>
            <a:stretch>
              <a:fillRect t="-6000" b="-1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1140387060"/>
              </p:ext>
            </p:extLst>
          </p:nvPr>
        </p:nvGraphicFramePr>
        <p:xfrm>
          <a:off x="-1358900" y="742315"/>
          <a:ext cx="17114520" cy="5760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Table 3">
            <a:extLst>
              <a:ext uri="{FF2B5EF4-FFF2-40B4-BE49-F238E27FC236}">
                <a16:creationId xmlns:a16="http://schemas.microsoft.com/office/drawing/2014/main" id="{982352CD-F98B-FB45-7B51-ABFA5B74D66A}"/>
              </a:ext>
            </a:extLst>
          </p:cNvPr>
          <p:cNvGraphicFramePr>
            <a:graphicFrameLocks noGrp="1"/>
          </p:cNvGraphicFramePr>
          <p:nvPr/>
        </p:nvGraphicFramePr>
        <p:xfrm>
          <a:off x="0" y="3712028"/>
          <a:ext cx="12192000" cy="30145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00518002"/>
                    </a:ext>
                  </a:extLst>
                </a:gridCol>
                <a:gridCol w="2032000">
                  <a:extLst>
                    <a:ext uri="{9D8B030D-6E8A-4147-A177-3AD203B41FA5}">
                      <a16:colId xmlns:a16="http://schemas.microsoft.com/office/drawing/2014/main" val="3612016080"/>
                    </a:ext>
                  </a:extLst>
                </a:gridCol>
                <a:gridCol w="2032000">
                  <a:extLst>
                    <a:ext uri="{9D8B030D-6E8A-4147-A177-3AD203B41FA5}">
                      <a16:colId xmlns:a16="http://schemas.microsoft.com/office/drawing/2014/main" val="913453060"/>
                    </a:ext>
                  </a:extLst>
                </a:gridCol>
                <a:gridCol w="2032000">
                  <a:extLst>
                    <a:ext uri="{9D8B030D-6E8A-4147-A177-3AD203B41FA5}">
                      <a16:colId xmlns:a16="http://schemas.microsoft.com/office/drawing/2014/main" val="927020982"/>
                    </a:ext>
                  </a:extLst>
                </a:gridCol>
                <a:gridCol w="2032000">
                  <a:extLst>
                    <a:ext uri="{9D8B030D-6E8A-4147-A177-3AD203B41FA5}">
                      <a16:colId xmlns:a16="http://schemas.microsoft.com/office/drawing/2014/main" val="469260306"/>
                    </a:ext>
                  </a:extLst>
                </a:gridCol>
                <a:gridCol w="2032000">
                  <a:extLst>
                    <a:ext uri="{9D8B030D-6E8A-4147-A177-3AD203B41FA5}">
                      <a16:colId xmlns:a16="http://schemas.microsoft.com/office/drawing/2014/main" val="2290762845"/>
                    </a:ext>
                  </a:extLst>
                </a:gridCol>
              </a:tblGrid>
              <a:tr h="3014527">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7407567"/>
                  </a:ext>
                </a:extLst>
              </a:tr>
            </a:tbl>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7" name="Hexagon 6">
            <a:extLst>
              <a:ext uri="{FF2B5EF4-FFF2-40B4-BE49-F238E27FC236}">
                <a16:creationId xmlns:a16="http://schemas.microsoft.com/office/drawing/2014/main" id="{2F6832F0-EE0F-DC5E-21B6-2067804AA6E2}"/>
              </a:ext>
            </a:extLst>
          </p:cNvPr>
          <p:cNvSpPr/>
          <p:nvPr/>
        </p:nvSpPr>
        <p:spPr>
          <a:xfrm>
            <a:off x="12251863" y="354966"/>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ogo of a python&#10;&#10;Description automatically generated">
            <a:extLst>
              <a:ext uri="{FF2B5EF4-FFF2-40B4-BE49-F238E27FC236}">
                <a16:creationId xmlns:a16="http://schemas.microsoft.com/office/drawing/2014/main" id="{CA609ECC-81D9-D86A-855B-E7A1179D770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597555" y="4161941"/>
            <a:ext cx="951220" cy="1057350"/>
          </a:xfrm>
          <a:prstGeom prst="rect">
            <a:avLst/>
          </a:prstGeom>
        </p:spPr>
      </p:pic>
      <p:pic>
        <p:nvPicPr>
          <p:cNvPr id="16" name="Picture 15" descr="A blue text on a black background&#10;&#10;Description automatically generated">
            <a:extLst>
              <a:ext uri="{FF2B5EF4-FFF2-40B4-BE49-F238E27FC236}">
                <a16:creationId xmlns:a16="http://schemas.microsoft.com/office/drawing/2014/main" id="{2451B1F6-5694-E098-CC27-0B825F39878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035171" y="5508190"/>
            <a:ext cx="2075987" cy="839315"/>
          </a:xfrm>
          <a:prstGeom prst="rect">
            <a:avLst/>
          </a:prstGeom>
        </p:spPr>
      </p:pic>
      <p:pic>
        <p:nvPicPr>
          <p:cNvPr id="22" name="Picture 21" descr="A logo with a black background&#10;&#10;Description automatically generated">
            <a:extLst>
              <a:ext uri="{FF2B5EF4-FFF2-40B4-BE49-F238E27FC236}">
                <a16:creationId xmlns:a16="http://schemas.microsoft.com/office/drawing/2014/main" id="{0D2330B1-307D-CB26-BA0C-4B231AA8F7ED}"/>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516835" y="4808518"/>
            <a:ext cx="1105624" cy="1105624"/>
          </a:xfrm>
          <a:prstGeom prst="rect">
            <a:avLst/>
          </a:prstGeom>
        </p:spPr>
      </p:pic>
      <p:pic>
        <p:nvPicPr>
          <p:cNvPr id="24" name="Picture 23" descr="A blue and black logo&#10;&#10;Description automatically generated">
            <a:extLst>
              <a:ext uri="{FF2B5EF4-FFF2-40B4-BE49-F238E27FC236}">
                <a16:creationId xmlns:a16="http://schemas.microsoft.com/office/drawing/2014/main" id="{E098FEC2-6CF9-C4E0-CFD2-400766D8CF37}"/>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248699" y="5883728"/>
            <a:ext cx="1635253" cy="649721"/>
          </a:xfrm>
          <a:prstGeom prst="rect">
            <a:avLst/>
          </a:prstGeom>
        </p:spPr>
      </p:pic>
      <p:pic>
        <p:nvPicPr>
          <p:cNvPr id="27" name="Picture 26" descr="A logo with text on it&#10;&#10;Description automatically generated with medium confidence">
            <a:extLst>
              <a:ext uri="{FF2B5EF4-FFF2-40B4-BE49-F238E27FC236}">
                <a16:creationId xmlns:a16="http://schemas.microsoft.com/office/drawing/2014/main" id="{41F953DB-7211-E9AC-4F48-EE0C3C05B74E}"/>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6373464" y="5192251"/>
            <a:ext cx="1649792" cy="889650"/>
          </a:xfrm>
          <a:prstGeom prst="rect">
            <a:avLst/>
          </a:prstGeom>
        </p:spPr>
      </p:pic>
      <p:pic>
        <p:nvPicPr>
          <p:cNvPr id="28" name="Picture 27" descr="A logo of a python&#10;&#10;Description automatically generated">
            <a:extLst>
              <a:ext uri="{FF2B5EF4-FFF2-40B4-BE49-F238E27FC236}">
                <a16:creationId xmlns:a16="http://schemas.microsoft.com/office/drawing/2014/main" id="{4D8FA79E-7A28-CD23-BF1C-D2869EDA6FC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647041" y="4047775"/>
            <a:ext cx="951220" cy="1057350"/>
          </a:xfrm>
          <a:prstGeom prst="rect">
            <a:avLst/>
          </a:prstGeom>
        </p:spPr>
      </p:pic>
      <p:pic>
        <p:nvPicPr>
          <p:cNvPr id="29" name="Picture 28" descr="A logo of a python&#10;&#10;Description automatically generated">
            <a:extLst>
              <a:ext uri="{FF2B5EF4-FFF2-40B4-BE49-F238E27FC236}">
                <a16:creationId xmlns:a16="http://schemas.microsoft.com/office/drawing/2014/main" id="{D531E203-B3ED-3DE3-89E2-4681C3CC78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679560" y="4085793"/>
            <a:ext cx="951220" cy="1057350"/>
          </a:xfrm>
          <a:prstGeom prst="rect">
            <a:avLst/>
          </a:prstGeom>
        </p:spPr>
      </p:pic>
      <p:pic>
        <p:nvPicPr>
          <p:cNvPr id="34" name="Picture 33" descr="A blue triangle with black background&#10;&#10;Description automatically generated">
            <a:extLst>
              <a:ext uri="{FF2B5EF4-FFF2-40B4-BE49-F238E27FC236}">
                <a16:creationId xmlns:a16="http://schemas.microsoft.com/office/drawing/2014/main" id="{4F341651-69F5-49B7-9C98-544F6E26D303}"/>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0286823" y="4003405"/>
            <a:ext cx="1732039" cy="974272"/>
          </a:xfrm>
          <a:prstGeom prst="rect">
            <a:avLst/>
          </a:prstGeom>
        </p:spPr>
      </p:pic>
      <p:pic>
        <p:nvPicPr>
          <p:cNvPr id="36" name="Picture 35" descr="A blue text on a black background&#10;&#10;Description automatically generated">
            <a:extLst>
              <a:ext uri="{FF2B5EF4-FFF2-40B4-BE49-F238E27FC236}">
                <a16:creationId xmlns:a16="http://schemas.microsoft.com/office/drawing/2014/main" id="{E480AE1A-CE81-66D0-389D-2A43566CED9F}"/>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12535" y="4000028"/>
            <a:ext cx="1779300" cy="889650"/>
          </a:xfrm>
          <a:prstGeom prst="rect">
            <a:avLst/>
          </a:prstGeom>
        </p:spPr>
      </p:pic>
      <p:pic>
        <p:nvPicPr>
          <p:cNvPr id="40" name="Picture 39" descr="A logo with a circle and a circle with a circle in the middle&#10;&#10;Description automatically generated with medium confidence">
            <a:extLst>
              <a:ext uri="{FF2B5EF4-FFF2-40B4-BE49-F238E27FC236}">
                <a16:creationId xmlns:a16="http://schemas.microsoft.com/office/drawing/2014/main" id="{FD038BB6-1458-27C7-B80E-DD326F9A68AF}"/>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4359329" y="4219626"/>
            <a:ext cx="1486768" cy="356824"/>
          </a:xfrm>
          <a:prstGeom prst="rect">
            <a:avLst/>
          </a:prstGeom>
        </p:spPr>
      </p:pic>
      <p:pic>
        <p:nvPicPr>
          <p:cNvPr id="5" name="Picture 4" descr="A logo with text on it&#10;&#10;Description automatically generated with medium confidence">
            <a:extLst>
              <a:ext uri="{FF2B5EF4-FFF2-40B4-BE49-F238E27FC236}">
                <a16:creationId xmlns:a16="http://schemas.microsoft.com/office/drawing/2014/main" id="{5E34B7A3-B860-96D2-06DF-47210EB07F5A}"/>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8213080" y="5219291"/>
            <a:ext cx="1649792" cy="889650"/>
          </a:xfrm>
          <a:prstGeom prst="rect">
            <a:avLst/>
          </a:prstGeom>
        </p:spPr>
      </p:pic>
      <p:pic>
        <p:nvPicPr>
          <p:cNvPr id="8" name="Picture 7" descr="A blue whale with boxes on it&#10;&#10;Description automatically generated">
            <a:extLst>
              <a:ext uri="{FF2B5EF4-FFF2-40B4-BE49-F238E27FC236}">
                <a16:creationId xmlns:a16="http://schemas.microsoft.com/office/drawing/2014/main" id="{F81C03F8-5DFD-A317-0D89-242A553A1B1E}"/>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400787" y="4889678"/>
            <a:ext cx="1387778" cy="1391969"/>
          </a:xfrm>
          <a:prstGeom prst="rect">
            <a:avLst/>
          </a:prstGeom>
        </p:spPr>
      </p:pic>
    </p:spTree>
    <p:extLst>
      <p:ext uri="{BB962C8B-B14F-4D97-AF65-F5344CB8AC3E}">
        <p14:creationId xmlns:p14="http://schemas.microsoft.com/office/powerpoint/2010/main" val="2019709313"/>
      </p:ext>
    </p:extLst>
  </p:cSld>
  <p:clrMapOvr>
    <a:masterClrMapping/>
  </p:clrMapOvr>
  <mc:AlternateContent xmlns:mc="http://schemas.openxmlformats.org/markup-compatibility/2006">
    <mc:Choice xmlns:p159="http://schemas.microsoft.com/office/powerpoint/2015/09/main" Requires="p159">
      <p:transition spd="slow" advTm="24541">
        <p159:morph option="byObject"/>
      </p:transition>
    </mc:Choice>
    <mc:Fallback>
      <p:transition spd="slow" advTm="2454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C59EAB9-5DE2-BF7D-C101-BEB160216F37}"/>
              </a:ext>
            </a:extLst>
          </p:cNvPr>
          <p:cNvSpPr txBox="1"/>
          <p:nvPr/>
        </p:nvSpPr>
        <p:spPr>
          <a:xfrm>
            <a:off x="6294120" y="1659285"/>
            <a:ext cx="4861560" cy="3539430"/>
          </a:xfrm>
          <a:prstGeom prst="rect">
            <a:avLst/>
          </a:prstGeom>
          <a:noFill/>
        </p:spPr>
        <p:txBody>
          <a:bodyPr wrap="square" rtlCol="0">
            <a:spAutoFit/>
          </a:bodyPr>
          <a:lstStyle/>
          <a:p>
            <a:pPr algn="ctr"/>
            <a:r>
              <a:rPr lang="en-US" sz="2800" b="0" i="0" dirty="0">
                <a:effectLst/>
                <a:latin typeface="Agency FB" panose="020B0503020202020204" pitchFamily="34" charset="0"/>
              </a:rPr>
              <a:t>The information was sourced from Kaggle's "Human Resources Analytics" dataset, which is a simulated representation of a fictitious company. This dataset includes 14,999 employee records with fabricated features and observations, designed to resemble a real-world scenario.</a:t>
            </a:r>
            <a:endParaRPr lang="en-US" sz="2800" dirty="0">
              <a:latin typeface="Agency FB" panose="020B0503020202020204" pitchFamily="34" charset="0"/>
            </a:endParaRPr>
          </a:p>
        </p:txBody>
      </p:sp>
      <p:sp>
        <p:nvSpPr>
          <p:cNvPr id="8" name="Hexagon 7">
            <a:extLst>
              <a:ext uri="{FF2B5EF4-FFF2-40B4-BE49-F238E27FC236}">
                <a16:creationId xmlns:a16="http://schemas.microsoft.com/office/drawing/2014/main" id="{C7656C37-95B1-CB61-04FE-D50ED9DAD819}"/>
              </a:ext>
            </a:extLst>
          </p:cNvPr>
          <p:cNvSpPr/>
          <p:nvPr/>
        </p:nvSpPr>
        <p:spPr>
          <a:xfrm>
            <a:off x="5114925" y="409575"/>
            <a:ext cx="7229475" cy="6115049"/>
          </a:xfrm>
          <a:prstGeom prst="hexagon">
            <a:avLst>
              <a:gd name="adj" fmla="val 28115"/>
              <a:gd name="vf" fmla="val 115470"/>
            </a:avLst>
          </a:prstGeom>
          <a:blipFill dpi="0" rotWithShape="1">
            <a:blip r:embed="rId8">
              <a:extLst>
                <a:ext uri="{837473B0-CC2E-450A-ABE3-18F120FF3D39}">
                  <a1611:picAttrSrcUrl xmlns:a1611="http://schemas.microsoft.com/office/drawing/2016/11/main" r:id="rId9"/>
                </a:ext>
              </a:extLst>
            </a:blip>
            <a:srcRect/>
            <a:tile tx="146050" ty="-495300" sx="97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53895141"/>
      </p:ext>
    </p:extLst>
  </p:cSld>
  <p:clrMapOvr>
    <a:masterClrMapping/>
  </p:clrMapOvr>
  <mc:AlternateContent xmlns:mc="http://schemas.openxmlformats.org/markup-compatibility/2006">
    <mc:Choice xmlns:p159="http://schemas.microsoft.com/office/powerpoint/2015/09/main" Requires="p159">
      <p:transition spd="slow" advTm="12531">
        <p159:morph option="byObject"/>
      </p:transition>
    </mc:Choice>
    <mc:Fallback>
      <p:transition spd="slow" advTm="125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413393815"/>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7951171">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9D63F9-63B0-199C-063E-D95B6ABC2BD2}"/>
              </a:ext>
            </a:extLst>
          </p:cNvPr>
          <p:cNvSpPr txBox="1"/>
          <p:nvPr/>
        </p:nvSpPr>
        <p:spPr>
          <a:xfrm>
            <a:off x="6278880" y="1536174"/>
            <a:ext cx="5410200" cy="3785652"/>
          </a:xfrm>
          <a:prstGeom prst="rect">
            <a:avLst/>
          </a:prstGeom>
          <a:noFill/>
        </p:spPr>
        <p:txBody>
          <a:bodyPr wrap="square" rtlCol="0">
            <a:spAutoFit/>
          </a:bodyPr>
          <a:lstStyle/>
          <a:p>
            <a:r>
              <a:rPr lang="en-US" sz="2400" b="0" i="0" dirty="0">
                <a:effectLst/>
                <a:latin typeface="Agency FB" panose="020B0503020202020204" pitchFamily="34" charset="0"/>
              </a:rPr>
              <a:t>Our task is to review the dataset to ensure its readability and that observation values are appropriately aligned with feature names. This process includes:</a:t>
            </a:r>
          </a:p>
          <a:p>
            <a:pPr marL="342900" indent="-342900">
              <a:buFont typeface="Arial" panose="020B0604020202020204" pitchFamily="34" charset="0"/>
              <a:buChar char="•"/>
            </a:pPr>
            <a:r>
              <a:rPr lang="en-US" sz="2400" b="0" i="0" dirty="0">
                <a:effectLst/>
                <a:latin typeface="Agency FB" panose="020B0503020202020204" pitchFamily="34" charset="0"/>
              </a:rPr>
              <a:t>Categorizing data like the "department" and "salary" features.</a:t>
            </a:r>
          </a:p>
          <a:p>
            <a:pPr marL="342900" indent="-342900">
              <a:buFont typeface="Arial" panose="020B0604020202020204" pitchFamily="34" charset="0"/>
              <a:buChar char="•"/>
            </a:pPr>
            <a:r>
              <a:rPr lang="en-US" sz="2400" b="0" i="0" dirty="0">
                <a:effectLst/>
                <a:latin typeface="Agency FB" panose="020B0503020202020204" pitchFamily="34" charset="0"/>
              </a:rPr>
              <a:t>Enhancing feature names for improved clarity.</a:t>
            </a:r>
          </a:p>
          <a:p>
            <a:pPr marL="342900" indent="-342900">
              <a:buFont typeface="Arial" panose="020B0604020202020204" pitchFamily="34" charset="0"/>
              <a:buChar char="•"/>
            </a:pPr>
            <a:r>
              <a:rPr lang="en-US" sz="2400" b="0" i="0" dirty="0">
                <a:effectLst/>
                <a:latin typeface="Agency FB" panose="020B0503020202020204" pitchFamily="34" charset="0"/>
              </a:rPr>
              <a:t>Feature selection with a decision tree classifier.</a:t>
            </a:r>
          </a:p>
          <a:p>
            <a:pPr marL="342900" indent="-342900">
              <a:buFont typeface="Arial" panose="020B0604020202020204" pitchFamily="34" charset="0"/>
              <a:buChar char="•"/>
            </a:pPr>
            <a:r>
              <a:rPr lang="en-US" sz="2400" b="0" i="0" dirty="0">
                <a:effectLst/>
                <a:latin typeface="Agency FB" panose="020B0503020202020204" pitchFamily="34" charset="0"/>
              </a:rPr>
              <a:t>Verifying the presence of any missing values within the dataset.</a:t>
            </a:r>
          </a:p>
        </p:txBody>
      </p:sp>
      <p:pic>
        <p:nvPicPr>
          <p:cNvPr id="8" name="Picture 7">
            <a:extLst>
              <a:ext uri="{FF2B5EF4-FFF2-40B4-BE49-F238E27FC236}">
                <a16:creationId xmlns:a16="http://schemas.microsoft.com/office/drawing/2014/main" id="{D1CA447B-A6A8-DAD3-776A-5CDA4E3098CE}"/>
              </a:ext>
            </a:extLst>
          </p:cNvPr>
          <p:cNvPicPr preferRelativeResize="0">
            <a:picLocks noChangeAspect="1"/>
          </p:cNvPicPr>
          <p:nvPr/>
        </p:nvPicPr>
        <p:blipFill>
          <a:blip r:embed="rId7"/>
          <a:stretch>
            <a:fillRect/>
          </a:stretch>
        </p:blipFill>
        <p:spPr>
          <a:xfrm>
            <a:off x="13776960" y="2362028"/>
            <a:ext cx="12190723" cy="2133943"/>
          </a:xfrm>
          <a:prstGeom prst="rect">
            <a:avLst/>
          </a:prstGeom>
        </p:spPr>
      </p:pic>
      <p:sp>
        <p:nvSpPr>
          <p:cNvPr id="7" name="TextBox 6">
            <a:extLst>
              <a:ext uri="{FF2B5EF4-FFF2-40B4-BE49-F238E27FC236}">
                <a16:creationId xmlns:a16="http://schemas.microsoft.com/office/drawing/2014/main" id="{FEED11D3-C975-FFE8-1930-ED03AEC9F203}"/>
              </a:ext>
            </a:extLst>
          </p:cNvPr>
          <p:cNvSpPr txBox="1"/>
          <p:nvPr/>
        </p:nvSpPr>
        <p:spPr>
          <a:xfrm>
            <a:off x="0" y="2744197"/>
            <a:ext cx="4770120" cy="1369606"/>
          </a:xfrm>
          <a:prstGeom prst="rect">
            <a:avLst/>
          </a:prstGeom>
          <a:noFill/>
        </p:spPr>
        <p:txBody>
          <a:bodyPr wrap="square" rtlCol="0">
            <a:spAutoFit/>
          </a:bodyPr>
          <a:lstStyle/>
          <a:p>
            <a:pPr lvl="0" algn="ctr"/>
            <a:r>
              <a:rPr lang="en-US" sz="6500" dirty="0">
                <a:solidFill>
                  <a:srgbClr val="F5F3E7"/>
                </a:solidFill>
              </a:rPr>
              <a:t>Refining Data</a:t>
            </a:r>
          </a:p>
          <a:p>
            <a:endParaRPr lang="en-US" dirty="0"/>
          </a:p>
        </p:txBody>
      </p:sp>
    </p:spTree>
    <p:extLst>
      <p:ext uri="{BB962C8B-B14F-4D97-AF65-F5344CB8AC3E}">
        <p14:creationId xmlns:p14="http://schemas.microsoft.com/office/powerpoint/2010/main" val="1483591745"/>
      </p:ext>
    </p:extLst>
  </p:cSld>
  <p:clrMapOvr>
    <a:masterClrMapping/>
  </p:clrMapOvr>
  <mc:AlternateContent xmlns:mc="http://schemas.openxmlformats.org/markup-compatibility/2006">
    <mc:Choice xmlns:p159="http://schemas.microsoft.com/office/powerpoint/2015/09/main" Requires="p159">
      <p:transition spd="slow" advTm="16605">
        <p159:morph option="byObject"/>
      </p:transition>
    </mc:Choice>
    <mc:Fallback>
      <p:transition spd="slow" advTm="1660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7951171">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9D63F9-63B0-199C-063E-D95B6ABC2BD2}"/>
              </a:ext>
            </a:extLst>
          </p:cNvPr>
          <p:cNvSpPr txBox="1"/>
          <p:nvPr/>
        </p:nvSpPr>
        <p:spPr>
          <a:xfrm>
            <a:off x="6278880" y="1536174"/>
            <a:ext cx="5410200" cy="3785652"/>
          </a:xfrm>
          <a:prstGeom prst="rect">
            <a:avLst/>
          </a:prstGeom>
          <a:noFill/>
        </p:spPr>
        <p:txBody>
          <a:bodyPr wrap="square" rtlCol="0">
            <a:spAutoFit/>
          </a:bodyPr>
          <a:lstStyle/>
          <a:p>
            <a:r>
              <a:rPr lang="en-US" sz="2400" b="0" i="0" dirty="0">
                <a:effectLst/>
                <a:latin typeface="Agency FB" panose="020B0503020202020204" pitchFamily="34" charset="0"/>
              </a:rPr>
              <a:t>Our task is to review the dataset to ensure its readability and that observation values are appropriately aligned with feature names. This process includes:</a:t>
            </a:r>
          </a:p>
          <a:p>
            <a:pPr marL="342900" indent="-342900">
              <a:buFont typeface="Arial" panose="020B0604020202020204" pitchFamily="34" charset="0"/>
              <a:buChar char="•"/>
            </a:pPr>
            <a:r>
              <a:rPr lang="en-US" sz="2400" b="0" i="0" dirty="0">
                <a:effectLst/>
                <a:latin typeface="Agency FB" panose="020B0503020202020204" pitchFamily="34" charset="0"/>
              </a:rPr>
              <a:t>Categorizing data like the "department" and "salary" features.</a:t>
            </a:r>
          </a:p>
          <a:p>
            <a:pPr marL="342900" indent="-342900">
              <a:buFont typeface="Arial" panose="020B0604020202020204" pitchFamily="34" charset="0"/>
              <a:buChar char="•"/>
            </a:pPr>
            <a:r>
              <a:rPr lang="en-US" sz="2400" b="0" i="0" dirty="0">
                <a:effectLst/>
                <a:latin typeface="Agency FB" panose="020B0503020202020204" pitchFamily="34" charset="0"/>
              </a:rPr>
              <a:t>Enhancing feature names for improved clarity.</a:t>
            </a:r>
          </a:p>
          <a:p>
            <a:pPr marL="342900" indent="-342900">
              <a:buFont typeface="Arial" panose="020B0604020202020204" pitchFamily="34" charset="0"/>
              <a:buChar char="•"/>
            </a:pPr>
            <a:r>
              <a:rPr lang="en-US" sz="2400" b="0" i="0" dirty="0">
                <a:effectLst/>
                <a:latin typeface="Agency FB" panose="020B0503020202020204" pitchFamily="34" charset="0"/>
              </a:rPr>
              <a:t>Feature selection with a decision tree classifier.</a:t>
            </a:r>
          </a:p>
          <a:p>
            <a:pPr marL="342900" indent="-342900">
              <a:buFont typeface="Arial" panose="020B0604020202020204" pitchFamily="34" charset="0"/>
              <a:buChar char="•"/>
            </a:pPr>
            <a:r>
              <a:rPr lang="en-US" sz="2400" b="0" i="0" dirty="0">
                <a:effectLst/>
                <a:latin typeface="Agency FB" panose="020B0503020202020204" pitchFamily="34" charset="0"/>
              </a:rPr>
              <a:t>Verifying the presence of any missing values within the dataset.</a:t>
            </a:r>
          </a:p>
        </p:txBody>
      </p:sp>
      <p:sp>
        <p:nvSpPr>
          <p:cNvPr id="7" name="TextBox 6">
            <a:extLst>
              <a:ext uri="{FF2B5EF4-FFF2-40B4-BE49-F238E27FC236}">
                <a16:creationId xmlns:a16="http://schemas.microsoft.com/office/drawing/2014/main" id="{FEED11D3-C975-FFE8-1930-ED03AEC9F203}"/>
              </a:ext>
            </a:extLst>
          </p:cNvPr>
          <p:cNvSpPr txBox="1"/>
          <p:nvPr/>
        </p:nvSpPr>
        <p:spPr>
          <a:xfrm>
            <a:off x="-89535" y="825767"/>
            <a:ext cx="4770120" cy="1369606"/>
          </a:xfrm>
          <a:prstGeom prst="rect">
            <a:avLst/>
          </a:prstGeom>
          <a:noFill/>
        </p:spPr>
        <p:txBody>
          <a:bodyPr wrap="square" rtlCol="0">
            <a:spAutoFit/>
          </a:bodyPr>
          <a:lstStyle/>
          <a:p>
            <a:pPr lvl="0" algn="ctr"/>
            <a:r>
              <a:rPr lang="en-US" sz="6500" dirty="0">
                <a:solidFill>
                  <a:srgbClr val="F5F3E7"/>
                </a:solidFill>
              </a:rPr>
              <a:t>Refining Data</a:t>
            </a:r>
          </a:p>
          <a:p>
            <a:endParaRPr lang="en-US" dirty="0"/>
          </a:p>
        </p:txBody>
      </p:sp>
      <p:sp>
        <p:nvSpPr>
          <p:cNvPr id="6" name="Hexagon 5">
            <a:extLst>
              <a:ext uri="{FF2B5EF4-FFF2-40B4-BE49-F238E27FC236}">
                <a16:creationId xmlns:a16="http://schemas.microsoft.com/office/drawing/2014/main" id="{6B562A5E-1FDF-773C-6EB8-9147C4ECC303}"/>
              </a:ext>
            </a:extLst>
          </p:cNvPr>
          <p:cNvSpPr/>
          <p:nvPr/>
        </p:nvSpPr>
        <p:spPr>
          <a:xfrm rot="17951171">
            <a:off x="5076825" y="4857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1CA447B-A6A8-DAD3-776A-5CDA4E3098CE}"/>
              </a:ext>
            </a:extLst>
          </p:cNvPr>
          <p:cNvPicPr preferRelativeResize="0">
            <a:picLocks noChangeAspect="1"/>
          </p:cNvPicPr>
          <p:nvPr/>
        </p:nvPicPr>
        <p:blipFill>
          <a:blip r:embed="rId7"/>
          <a:stretch>
            <a:fillRect/>
          </a:stretch>
        </p:blipFill>
        <p:spPr>
          <a:xfrm>
            <a:off x="639" y="2514428"/>
            <a:ext cx="12190723" cy="2133943"/>
          </a:xfrm>
          <a:prstGeom prst="rect">
            <a:avLst/>
          </a:prstGeom>
        </p:spPr>
      </p:pic>
    </p:spTree>
    <p:extLst>
      <p:ext uri="{BB962C8B-B14F-4D97-AF65-F5344CB8AC3E}">
        <p14:creationId xmlns:p14="http://schemas.microsoft.com/office/powerpoint/2010/main" val="66654118"/>
      </p:ext>
    </p:extLst>
  </p:cSld>
  <p:clrMapOvr>
    <a:masterClrMapping/>
  </p:clrMapOvr>
  <mc:AlternateContent xmlns:mc="http://schemas.openxmlformats.org/markup-compatibility/2006">
    <mc:Choice xmlns:p159="http://schemas.microsoft.com/office/powerpoint/2015/09/main" Requires="p159">
      <p:transition spd="slow" advTm="3731">
        <p159:morph option="byObject"/>
      </p:transition>
    </mc:Choice>
    <mc:Fallback>
      <p:transition spd="slow" advTm="373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1796515558"/>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4444224">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B9445C-C2F5-7691-1E7A-AC362D6C03EB}"/>
              </a:ext>
            </a:extLst>
          </p:cNvPr>
          <p:cNvSpPr txBox="1"/>
          <p:nvPr/>
        </p:nvSpPr>
        <p:spPr>
          <a:xfrm>
            <a:off x="6309360" y="1720840"/>
            <a:ext cx="544068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gency FB" panose="020B0503020202020204" pitchFamily="34" charset="0"/>
              </a:rPr>
              <a:t>T</a:t>
            </a:r>
            <a:r>
              <a:rPr lang="en-US" sz="2400" b="0" i="0" dirty="0">
                <a:effectLst/>
                <a:latin typeface="Agency FB" panose="020B0503020202020204" pitchFamily="34" charset="0"/>
              </a:rPr>
              <a:t>he correlation between the variables: projectCount, averageMonthlyHours, and evaluation.</a:t>
            </a:r>
          </a:p>
          <a:p>
            <a:pPr marL="342900" indent="-342900">
              <a:buFont typeface="Arial" panose="020B0604020202020204" pitchFamily="34" charset="0"/>
              <a:buChar char="•"/>
            </a:pPr>
            <a:r>
              <a:rPr lang="en-US" sz="2400" dirty="0">
                <a:latin typeface="Agency FB" panose="020B0503020202020204" pitchFamily="34" charset="0"/>
              </a:rPr>
              <a:t>What features affect our target variable (turnover) the most?</a:t>
            </a:r>
          </a:p>
          <a:p>
            <a:pPr marL="342900" indent="-342900">
              <a:buFont typeface="Arial" panose="020B0604020202020204" pitchFamily="34" charset="0"/>
              <a:buChar char="•"/>
            </a:pPr>
            <a:r>
              <a:rPr lang="en-US" sz="2400" dirty="0">
                <a:latin typeface="Agency FB" panose="020B0503020202020204" pitchFamily="34" charset="0"/>
              </a:rPr>
              <a:t>A more direct cause for employee turnover in each department.</a:t>
            </a:r>
          </a:p>
          <a:p>
            <a:pPr marL="342900" indent="-342900">
              <a:buFont typeface="Arial" panose="020B0604020202020204" pitchFamily="34" charset="0"/>
              <a:buChar char="•"/>
            </a:pPr>
            <a:r>
              <a:rPr lang="en-US" sz="2400" dirty="0">
                <a:latin typeface="Agency FB" panose="020B0503020202020204" pitchFamily="34" charset="0"/>
              </a:rPr>
              <a:t>Employees who left generally were underworked or overworked?</a:t>
            </a:r>
          </a:p>
        </p:txBody>
      </p:sp>
      <p:pic>
        <p:nvPicPr>
          <p:cNvPr id="8" name="Picture 7" descr="A diagram of a graph&#10;&#10;Description automatically generated with medium confidence">
            <a:extLst>
              <a:ext uri="{FF2B5EF4-FFF2-40B4-BE49-F238E27FC236}">
                <a16:creationId xmlns:a16="http://schemas.microsoft.com/office/drawing/2014/main" id="{93D47D8C-AD38-BF29-0FD0-D0B4744871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900" y="2272392"/>
            <a:ext cx="5068711" cy="3652157"/>
          </a:xfrm>
          <a:prstGeom prst="rect">
            <a:avLst/>
          </a:prstGeom>
        </p:spPr>
      </p:pic>
      <p:pic>
        <p:nvPicPr>
          <p:cNvPr id="9" name="Picture 8" descr="A graph of different colored lines&#10;&#10;Description automatically generated with medium confidence">
            <a:extLst>
              <a:ext uri="{FF2B5EF4-FFF2-40B4-BE49-F238E27FC236}">
                <a16:creationId xmlns:a16="http://schemas.microsoft.com/office/drawing/2014/main" id="{A231F878-D94F-35BB-5870-D29C42988782}"/>
              </a:ext>
            </a:extLst>
          </p:cNvPr>
          <p:cNvPicPr>
            <a:picLocks noChangeAspect="1"/>
          </p:cNvPicPr>
          <p:nvPr/>
        </p:nvPicPr>
        <p:blipFill rotWithShape="1">
          <a:blip r:embed="rId9">
            <a:extLst>
              <a:ext uri="{28A0092B-C50C-407E-A947-70E740481C1C}">
                <a14:useLocalDpi xmlns:a14="http://schemas.microsoft.com/office/drawing/2010/main" val="0"/>
              </a:ext>
            </a:extLst>
          </a:blip>
          <a:srcRect l="8640" t="-13428" r="-8640" b="-13428"/>
          <a:stretch/>
        </p:blipFill>
        <p:spPr>
          <a:xfrm>
            <a:off x="13087753" y="1720840"/>
            <a:ext cx="9810750" cy="3943922"/>
          </a:xfrm>
          <a:prstGeom prst="rect">
            <a:avLst/>
          </a:prstGeom>
        </p:spPr>
      </p:pic>
    </p:spTree>
    <p:custDataLst>
      <p:tags r:id="rId1"/>
    </p:custDataLst>
    <p:extLst>
      <p:ext uri="{BB962C8B-B14F-4D97-AF65-F5344CB8AC3E}">
        <p14:creationId xmlns:p14="http://schemas.microsoft.com/office/powerpoint/2010/main" val="1738446768"/>
      </p:ext>
    </p:extLst>
  </p:cSld>
  <p:clrMapOvr>
    <a:masterClrMapping/>
  </p:clrMapOvr>
  <mc:AlternateContent xmlns:mc="http://schemas.openxmlformats.org/markup-compatibility/2006">
    <mc:Choice xmlns:p159="http://schemas.microsoft.com/office/powerpoint/2015/09/main" Requires="p159">
      <p:transition spd="slow" advTm="10192">
        <p159:morph option="byObject"/>
      </p:transition>
    </mc:Choice>
    <mc:Fallback>
      <p:transition spd="slow" advTm="1019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3E7"/>
        </a:solidFill>
        <a:effectLst/>
      </p:bgPr>
    </p:bg>
    <p:spTree>
      <p:nvGrpSpPr>
        <p:cNvPr id="1" name=""/>
        <p:cNvGrpSpPr/>
        <p:nvPr/>
      </p:nvGrpSpPr>
      <p:grpSpPr>
        <a:xfrm>
          <a:off x="0" y="0"/>
          <a:ext cx="0" cy="0"/>
          <a:chOff x="0" y="0"/>
          <a:chExt cx="0" cy="0"/>
        </a:xfrm>
      </p:grpSpPr>
      <p:sp>
        <p:nvSpPr>
          <p:cNvPr id="52" name="Diamond 51">
            <a:extLst>
              <a:ext uri="{FF2B5EF4-FFF2-40B4-BE49-F238E27FC236}">
                <a16:creationId xmlns:a16="http://schemas.microsoft.com/office/drawing/2014/main" id="{0E576DF7-7235-9F33-3E57-EBB897337781}"/>
              </a:ext>
            </a:extLst>
          </p:cNvPr>
          <p:cNvSpPr/>
          <p:nvPr/>
        </p:nvSpPr>
        <p:spPr>
          <a:xfrm>
            <a:off x="4354786" y="1744132"/>
            <a:ext cx="3482428" cy="3369735"/>
          </a:xfrm>
          <a:prstGeom prst="diamond">
            <a:avLst/>
          </a:prstGeom>
          <a:solidFill>
            <a:srgbClr val="EEBAB2"/>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tIns="0" bIns="91440" rtlCol="0" anchor="ctr" anchorCtr="1"/>
          <a:lstStyle/>
          <a:p>
            <a:pPr algn="ctr"/>
            <a:r>
              <a:rPr lang="en-US" sz="4000" dirty="0">
                <a:solidFill>
                  <a:srgbClr val="F5F3E7"/>
                </a:solidFill>
                <a:latin typeface="Britannic Bold" panose="020B0903060703020204" pitchFamily="34" charset="0"/>
              </a:rPr>
              <a:t>Team</a:t>
            </a:r>
          </a:p>
          <a:p>
            <a:pPr algn="ctr"/>
            <a:r>
              <a:rPr lang="en-US" sz="4000" dirty="0">
                <a:solidFill>
                  <a:srgbClr val="F5F3E7"/>
                </a:solidFill>
                <a:latin typeface="Britannic Bold" panose="020B0903060703020204" pitchFamily="34" charset="0"/>
              </a:rPr>
              <a:t>Members</a:t>
            </a:r>
          </a:p>
        </p:txBody>
      </p:sp>
      <p:sp>
        <p:nvSpPr>
          <p:cNvPr id="3" name="Oval 2">
            <a:extLst>
              <a:ext uri="{FF2B5EF4-FFF2-40B4-BE49-F238E27FC236}">
                <a16:creationId xmlns:a16="http://schemas.microsoft.com/office/drawing/2014/main" id="{09C76FAC-90EA-55F5-3EA3-D97FA0327CE5}"/>
              </a:ext>
            </a:extLst>
          </p:cNvPr>
          <p:cNvSpPr/>
          <p:nvPr/>
        </p:nvSpPr>
        <p:spPr>
          <a:xfrm>
            <a:off x="1498588" y="434623"/>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Venkata Chanakya Samsani</a:t>
            </a:r>
          </a:p>
          <a:p>
            <a:pPr algn="ctr"/>
            <a:endParaRPr lang="en-US" dirty="0">
              <a:solidFill>
                <a:srgbClr val="F4B183"/>
              </a:solidFill>
            </a:endParaRPr>
          </a:p>
          <a:p>
            <a:pPr algn="ctr"/>
            <a:r>
              <a:rPr lang="en-US" dirty="0">
                <a:solidFill>
                  <a:schemeClr val="tx1"/>
                </a:solidFill>
              </a:rPr>
              <a:t>Business Analyst</a:t>
            </a:r>
          </a:p>
        </p:txBody>
      </p:sp>
      <p:sp>
        <p:nvSpPr>
          <p:cNvPr id="4" name="Oval 3">
            <a:extLst>
              <a:ext uri="{FF2B5EF4-FFF2-40B4-BE49-F238E27FC236}">
                <a16:creationId xmlns:a16="http://schemas.microsoft.com/office/drawing/2014/main" id="{E92B8EB7-317F-1BF4-BCAB-CF8056B2EF50}"/>
              </a:ext>
            </a:extLst>
          </p:cNvPr>
          <p:cNvSpPr>
            <a:spLocks/>
          </p:cNvSpPr>
          <p:nvPr/>
        </p:nvSpPr>
        <p:spPr>
          <a:xfrm>
            <a:off x="1498581" y="434623"/>
            <a:ext cx="2731122" cy="2799644"/>
          </a:xfrm>
          <a:prstGeom prst="ellipse">
            <a:avLst/>
          </a:prstGeom>
          <a:blipFill dpi="0" rotWithShape="1">
            <a:blip r:embed="rId2"/>
            <a:srcRect/>
            <a:stretch>
              <a:fillRect t="-6000" b="-1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40" name="Oval 39">
            <a:extLst>
              <a:ext uri="{FF2B5EF4-FFF2-40B4-BE49-F238E27FC236}">
                <a16:creationId xmlns:a16="http://schemas.microsoft.com/office/drawing/2014/main" id="{F97F5F4C-24B1-207E-D22D-F6FE3D19424C}"/>
              </a:ext>
            </a:extLst>
          </p:cNvPr>
          <p:cNvSpPr/>
          <p:nvPr/>
        </p:nvSpPr>
        <p:spPr>
          <a:xfrm>
            <a:off x="7905037" y="428977"/>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Suryateja Reddy</a:t>
            </a:r>
          </a:p>
          <a:p>
            <a:pPr algn="ctr"/>
            <a:endParaRPr lang="en-US" dirty="0">
              <a:solidFill>
                <a:srgbClr val="F4B183"/>
              </a:solidFill>
            </a:endParaRPr>
          </a:p>
          <a:p>
            <a:pPr algn="ctr"/>
            <a:r>
              <a:rPr lang="en-US" dirty="0">
                <a:solidFill>
                  <a:schemeClr val="tx1"/>
                </a:solidFill>
              </a:rPr>
              <a:t>ML Engineer</a:t>
            </a:r>
          </a:p>
        </p:txBody>
      </p:sp>
      <p:sp>
        <p:nvSpPr>
          <p:cNvPr id="41" name="Oval 40">
            <a:extLst>
              <a:ext uri="{FF2B5EF4-FFF2-40B4-BE49-F238E27FC236}">
                <a16:creationId xmlns:a16="http://schemas.microsoft.com/office/drawing/2014/main" id="{D86B5C86-468F-DFB4-DCDB-D2E2F746E10E}"/>
              </a:ext>
            </a:extLst>
          </p:cNvPr>
          <p:cNvSpPr>
            <a:spLocks/>
          </p:cNvSpPr>
          <p:nvPr/>
        </p:nvSpPr>
        <p:spPr>
          <a:xfrm>
            <a:off x="7905030" y="428977"/>
            <a:ext cx="2731122" cy="2799644"/>
          </a:xfrm>
          <a:prstGeom prst="ellipse">
            <a:avLst/>
          </a:prstGeom>
          <a:blipFill dpi="0" rotWithShape="1">
            <a:blip r:embed="rId3"/>
            <a:srcRect/>
            <a:stretch>
              <a:fillRect l="-2000" t="-4000" b="-1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45" name="Oval 44">
            <a:extLst>
              <a:ext uri="{FF2B5EF4-FFF2-40B4-BE49-F238E27FC236}">
                <a16:creationId xmlns:a16="http://schemas.microsoft.com/office/drawing/2014/main" id="{0E36A6BF-D724-201C-2731-19C3FE3D7836}"/>
              </a:ext>
            </a:extLst>
          </p:cNvPr>
          <p:cNvSpPr/>
          <p:nvPr/>
        </p:nvSpPr>
        <p:spPr>
          <a:xfrm>
            <a:off x="1504231" y="3657603"/>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Pavan Kalyan Nandamuri</a:t>
            </a:r>
          </a:p>
          <a:p>
            <a:pPr algn="ctr"/>
            <a:endParaRPr lang="en-US" dirty="0">
              <a:solidFill>
                <a:srgbClr val="F4B183"/>
              </a:solidFill>
            </a:endParaRPr>
          </a:p>
          <a:p>
            <a:pPr algn="ctr"/>
            <a:r>
              <a:rPr lang="en-US" dirty="0">
                <a:solidFill>
                  <a:schemeClr val="tx1"/>
                </a:solidFill>
              </a:rPr>
              <a:t>DevOps Engineer</a:t>
            </a:r>
          </a:p>
        </p:txBody>
      </p:sp>
      <p:sp>
        <p:nvSpPr>
          <p:cNvPr id="46" name="Oval 45">
            <a:extLst>
              <a:ext uri="{FF2B5EF4-FFF2-40B4-BE49-F238E27FC236}">
                <a16:creationId xmlns:a16="http://schemas.microsoft.com/office/drawing/2014/main" id="{E0544496-A3B3-E507-7D81-D6F6E7A365E0}"/>
              </a:ext>
            </a:extLst>
          </p:cNvPr>
          <p:cNvSpPr>
            <a:spLocks/>
          </p:cNvSpPr>
          <p:nvPr/>
        </p:nvSpPr>
        <p:spPr>
          <a:xfrm>
            <a:off x="1504224" y="3657603"/>
            <a:ext cx="2731122" cy="2799644"/>
          </a:xfrm>
          <a:prstGeom prst="ellipse">
            <a:avLst/>
          </a:prstGeom>
          <a:blipFill dpi="0" rotWithShape="1">
            <a:blip r:embed="rId4"/>
            <a:srcRect/>
            <a:stretch>
              <a:fillRect l="-19000" t="-6000" r="-20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50" name="Oval 49">
            <a:extLst>
              <a:ext uri="{FF2B5EF4-FFF2-40B4-BE49-F238E27FC236}">
                <a16:creationId xmlns:a16="http://schemas.microsoft.com/office/drawing/2014/main" id="{C256E42A-FB4E-2F9B-E50E-F50662456FFD}"/>
              </a:ext>
            </a:extLst>
          </p:cNvPr>
          <p:cNvSpPr/>
          <p:nvPr/>
        </p:nvSpPr>
        <p:spPr>
          <a:xfrm>
            <a:off x="7910680" y="3651957"/>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Chandragiri</a:t>
            </a:r>
          </a:p>
          <a:p>
            <a:pPr algn="ctr"/>
            <a:r>
              <a:rPr lang="en-US" sz="2400" dirty="0">
                <a:solidFill>
                  <a:srgbClr val="F4B183"/>
                </a:solidFill>
                <a:latin typeface="Berlin Sans FB" panose="020E0602020502020306" pitchFamily="34" charset="0"/>
              </a:rPr>
              <a:t>Giri</a:t>
            </a:r>
          </a:p>
          <a:p>
            <a:pPr algn="ctr"/>
            <a:endParaRPr lang="en-US" dirty="0">
              <a:solidFill>
                <a:srgbClr val="F4B183"/>
              </a:solidFill>
            </a:endParaRPr>
          </a:p>
          <a:p>
            <a:pPr algn="ctr"/>
            <a:r>
              <a:rPr lang="en-US" dirty="0">
                <a:solidFill>
                  <a:schemeClr val="tx1"/>
                </a:solidFill>
              </a:rPr>
              <a:t>Data Engineer</a:t>
            </a:r>
          </a:p>
        </p:txBody>
      </p:sp>
      <p:sp>
        <p:nvSpPr>
          <p:cNvPr id="51" name="Oval 50">
            <a:extLst>
              <a:ext uri="{FF2B5EF4-FFF2-40B4-BE49-F238E27FC236}">
                <a16:creationId xmlns:a16="http://schemas.microsoft.com/office/drawing/2014/main" id="{0940446F-E93D-C7B6-5786-CA17C9E9AF4E}"/>
              </a:ext>
            </a:extLst>
          </p:cNvPr>
          <p:cNvSpPr>
            <a:spLocks/>
          </p:cNvSpPr>
          <p:nvPr/>
        </p:nvSpPr>
        <p:spPr>
          <a:xfrm>
            <a:off x="7910673" y="3651957"/>
            <a:ext cx="2731122" cy="2799644"/>
          </a:xfrm>
          <a:prstGeom prst="ellipse">
            <a:avLst/>
          </a:prstGeom>
          <a:blipFill dpi="0" rotWithShape="1">
            <a:blip r:embed="rId5"/>
            <a:srcRect/>
            <a:stretch>
              <a:fillRect l="-28000" t="-17000" r="-28000" b="-6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Tree>
    <p:extLst>
      <p:ext uri="{BB962C8B-B14F-4D97-AF65-F5344CB8AC3E}">
        <p14:creationId xmlns:p14="http://schemas.microsoft.com/office/powerpoint/2010/main" val="2919884034"/>
      </p:ext>
    </p:extLst>
  </p:cSld>
  <p:clrMapOvr>
    <a:masterClrMapping/>
  </p:clrMapOvr>
  <p:transition spd="slow" advTm="901">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3469815499"/>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4444224">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graph&#10;&#10;Description automatically generated with medium confidence">
            <a:extLst>
              <a:ext uri="{FF2B5EF4-FFF2-40B4-BE49-F238E27FC236}">
                <a16:creationId xmlns:a16="http://schemas.microsoft.com/office/drawing/2014/main" id="{93D47D8C-AD38-BF29-0FD0-D0B4744871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8" y="1597580"/>
            <a:ext cx="5068711" cy="3652157"/>
          </a:xfrm>
          <a:prstGeom prst="rect">
            <a:avLst/>
          </a:prstGeom>
        </p:spPr>
      </p:pic>
      <p:pic>
        <p:nvPicPr>
          <p:cNvPr id="9" name="Picture 8" descr="A graph of different colored lines&#10;&#10;Description automatically generated with medium confidence">
            <a:extLst>
              <a:ext uri="{FF2B5EF4-FFF2-40B4-BE49-F238E27FC236}">
                <a16:creationId xmlns:a16="http://schemas.microsoft.com/office/drawing/2014/main" id="{A231F878-D94F-35BB-5870-D29C42988782}"/>
              </a:ext>
            </a:extLst>
          </p:cNvPr>
          <p:cNvPicPr>
            <a:picLocks noChangeAspect="1"/>
          </p:cNvPicPr>
          <p:nvPr/>
        </p:nvPicPr>
        <p:blipFill rotWithShape="1">
          <a:blip r:embed="rId9">
            <a:extLst>
              <a:ext uri="{28A0092B-C50C-407E-A947-70E740481C1C}">
                <a14:useLocalDpi xmlns:a14="http://schemas.microsoft.com/office/drawing/2010/main" val="0"/>
              </a:ext>
            </a:extLst>
          </a:blip>
          <a:srcRect l="8640" t="-13428" r="-8640" b="-13428"/>
          <a:stretch/>
        </p:blipFill>
        <p:spPr>
          <a:xfrm>
            <a:off x="5204078" y="1114425"/>
            <a:ext cx="7708041" cy="4618466"/>
          </a:xfrm>
          <a:prstGeom prst="rect">
            <a:avLst/>
          </a:prstGeom>
        </p:spPr>
      </p:pic>
    </p:spTree>
    <p:custDataLst>
      <p:tags r:id="rId1"/>
    </p:custDataLst>
    <p:extLst>
      <p:ext uri="{BB962C8B-B14F-4D97-AF65-F5344CB8AC3E}">
        <p14:creationId xmlns:p14="http://schemas.microsoft.com/office/powerpoint/2010/main" val="1433250476"/>
      </p:ext>
    </p:extLst>
  </p:cSld>
  <p:clrMapOvr>
    <a:masterClrMapping/>
  </p:clrMapOvr>
  <mc:AlternateContent xmlns:mc="http://schemas.openxmlformats.org/markup-compatibility/2006">
    <mc:Choice xmlns:p159="http://schemas.microsoft.com/office/powerpoint/2015/09/main" Requires="p159">
      <p:transition spd="slow" advTm="6555">
        <p159:morph option="byObject"/>
      </p:transition>
    </mc:Choice>
    <mc:Fallback>
      <p:transition spd="slow" advTm="655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456800485"/>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0800000">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4CC570-C816-81DD-9013-96CAD64750DE}"/>
              </a:ext>
            </a:extLst>
          </p:cNvPr>
          <p:cNvSpPr txBox="1"/>
          <p:nvPr/>
        </p:nvSpPr>
        <p:spPr>
          <a:xfrm>
            <a:off x="6096000" y="1874729"/>
            <a:ext cx="5394960" cy="3108543"/>
          </a:xfrm>
          <a:prstGeom prst="rect">
            <a:avLst/>
          </a:prstGeom>
          <a:noFill/>
        </p:spPr>
        <p:txBody>
          <a:bodyPr wrap="square" rtlCol="0">
            <a:spAutoFit/>
          </a:bodyPr>
          <a:lstStyle/>
          <a:p>
            <a:r>
              <a:rPr lang="en-US" sz="2800" b="0" i="0" dirty="0">
                <a:effectLst/>
                <a:latin typeface="Agency FB" panose="020B0503020202020204" pitchFamily="34" charset="0"/>
              </a:rPr>
              <a:t>Our goal is to build  a logistic regression model to make predictive insights on the probability of an employee turnover, and to make a model that can be applied throughout the various departments of the company and can be used as an aid to help make better decisions in employee retention.</a:t>
            </a:r>
            <a:endParaRPr lang="en-US" sz="2800" dirty="0">
              <a:latin typeface="Agency FB" panose="020B0503020202020204" pitchFamily="34" charset="0"/>
            </a:endParaRPr>
          </a:p>
        </p:txBody>
      </p:sp>
      <p:pic>
        <p:nvPicPr>
          <p:cNvPr id="8" name="Picture 7" descr="A diagram of a logistic regression&#10;&#10;Description automatically generated">
            <a:extLst>
              <a:ext uri="{FF2B5EF4-FFF2-40B4-BE49-F238E27FC236}">
                <a16:creationId xmlns:a16="http://schemas.microsoft.com/office/drawing/2014/main" id="{30BA106D-36D8-1431-202E-FACBACDB91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03835" y="876300"/>
            <a:ext cx="6381750" cy="5181600"/>
          </a:xfrm>
          <a:prstGeom prst="rect">
            <a:avLst/>
          </a:prstGeom>
        </p:spPr>
      </p:pic>
    </p:spTree>
    <p:custDataLst>
      <p:tags r:id="rId1"/>
    </p:custDataLst>
    <p:extLst>
      <p:ext uri="{BB962C8B-B14F-4D97-AF65-F5344CB8AC3E}">
        <p14:creationId xmlns:p14="http://schemas.microsoft.com/office/powerpoint/2010/main" val="2149590046"/>
      </p:ext>
    </p:extLst>
  </p:cSld>
  <p:clrMapOvr>
    <a:masterClrMapping/>
  </p:clrMapOvr>
  <mc:AlternateContent xmlns:mc="http://schemas.openxmlformats.org/markup-compatibility/2006">
    <mc:Choice xmlns:p159="http://schemas.microsoft.com/office/powerpoint/2015/09/main" Requires="p159">
      <p:transition spd="slow" advTm="4300">
        <p159:morph option="byObject"/>
      </p:transition>
    </mc:Choice>
    <mc:Fallback>
      <p:transition spd="slow" advTm="43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4161809543"/>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0800000">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logistic regression&#10;&#10;Description automatically generated">
            <a:extLst>
              <a:ext uri="{FF2B5EF4-FFF2-40B4-BE49-F238E27FC236}">
                <a16:creationId xmlns:a16="http://schemas.microsoft.com/office/drawing/2014/main" id="{30BA106D-36D8-1431-202E-FACBACDB91A4}"/>
              </a:ext>
            </a:extLst>
          </p:cNvPr>
          <p:cNvPicPr>
            <a:picLocks noChangeAspect="1"/>
          </p:cNvPicPr>
          <p:nvPr/>
        </p:nvPicPr>
        <p:blipFill rotWithShape="1">
          <a:blip r:embed="rId8">
            <a:extLst>
              <a:ext uri="{28A0092B-C50C-407E-A947-70E740481C1C}">
                <a14:useLocalDpi xmlns:a14="http://schemas.microsoft.com/office/drawing/2010/main" val="0"/>
              </a:ext>
            </a:extLst>
          </a:blip>
          <a:srcRect l="2269" t="1544" r="-2172" b="-1544"/>
          <a:stretch/>
        </p:blipFill>
        <p:spPr>
          <a:xfrm>
            <a:off x="3474720" y="1828800"/>
            <a:ext cx="5486400" cy="4458929"/>
          </a:xfrm>
          <a:prstGeom prst="rect">
            <a:avLst/>
          </a:prstGeom>
        </p:spPr>
      </p:pic>
    </p:spTree>
    <p:custDataLst>
      <p:tags r:id="rId1"/>
    </p:custDataLst>
    <p:extLst>
      <p:ext uri="{BB962C8B-B14F-4D97-AF65-F5344CB8AC3E}">
        <p14:creationId xmlns:p14="http://schemas.microsoft.com/office/powerpoint/2010/main" val="2250505548"/>
      </p:ext>
    </p:extLst>
  </p:cSld>
  <p:clrMapOvr>
    <a:masterClrMapping/>
  </p:clrMapOvr>
  <mc:AlternateContent xmlns:mc="http://schemas.openxmlformats.org/markup-compatibility/2006">
    <mc:Choice xmlns:p159="http://schemas.microsoft.com/office/powerpoint/2015/09/main" Requires="p159">
      <p:transition spd="slow" advTm="2383">
        <p159:morph option="byObject"/>
      </p:transition>
    </mc:Choice>
    <mc:Fallback>
      <p:transition spd="slow" advTm="2383">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1667991012"/>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7204736">
            <a:off x="5114924" y="409576"/>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E1E609-E720-7AD8-B215-A3442B417EAE}"/>
              </a:ext>
            </a:extLst>
          </p:cNvPr>
          <p:cNvSpPr txBox="1"/>
          <p:nvPr/>
        </p:nvSpPr>
        <p:spPr>
          <a:xfrm>
            <a:off x="5969726" y="2644170"/>
            <a:ext cx="5630091"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Agency FB" panose="020B0503020202020204" pitchFamily="34" charset="0"/>
              </a:rPr>
              <a:t>Assess model performance and effectiveness.</a:t>
            </a:r>
          </a:p>
          <a:p>
            <a:pPr marL="342900" indent="-342900">
              <a:buFont typeface="Arial" panose="020B0604020202020204" pitchFamily="34" charset="0"/>
              <a:buChar char="•"/>
            </a:pPr>
            <a:r>
              <a:rPr lang="en-US" sz="2400" b="0" i="0" dirty="0">
                <a:effectLst/>
                <a:latin typeface="Agency FB" panose="020B0503020202020204" pitchFamily="34" charset="0"/>
              </a:rPr>
              <a:t>Ensure the model generalizes well to unseen data.</a:t>
            </a:r>
          </a:p>
          <a:p>
            <a:pPr marL="342900" indent="-342900">
              <a:buFont typeface="Arial" panose="020B0604020202020204" pitchFamily="34" charset="0"/>
              <a:buChar char="•"/>
            </a:pPr>
            <a:r>
              <a:rPr lang="en-US" sz="2400" b="0" i="0" dirty="0">
                <a:effectLst/>
                <a:latin typeface="Agency FB" panose="020B0503020202020204" pitchFamily="34" charset="0"/>
              </a:rPr>
              <a:t>Continuous process, iteratively improving model quality.</a:t>
            </a:r>
          </a:p>
          <a:p>
            <a:endParaRPr lang="en-US" sz="2400" b="0" i="0" dirty="0">
              <a:effectLst/>
              <a:latin typeface="Agency FB" panose="020B0503020202020204" pitchFamily="34" charset="0"/>
            </a:endParaRPr>
          </a:p>
        </p:txBody>
      </p:sp>
      <p:grpSp>
        <p:nvGrpSpPr>
          <p:cNvPr id="8" name="Group 7">
            <a:extLst>
              <a:ext uri="{FF2B5EF4-FFF2-40B4-BE49-F238E27FC236}">
                <a16:creationId xmlns:a16="http://schemas.microsoft.com/office/drawing/2014/main" id="{5494B225-5E0D-2039-C6BF-0D48F1A7D299}"/>
              </a:ext>
            </a:extLst>
          </p:cNvPr>
          <p:cNvGrpSpPr/>
          <p:nvPr/>
        </p:nvGrpSpPr>
        <p:grpSpPr>
          <a:xfrm>
            <a:off x="5727246" y="-147638"/>
            <a:ext cx="6115049" cy="7229475"/>
            <a:chOff x="5665347" y="-147637"/>
            <a:chExt cx="6115049" cy="7229475"/>
          </a:xfrm>
        </p:grpSpPr>
        <p:sp>
          <p:nvSpPr>
            <p:cNvPr id="6" name="Hexagon 5">
              <a:extLst>
                <a:ext uri="{FF2B5EF4-FFF2-40B4-BE49-F238E27FC236}">
                  <a16:creationId xmlns:a16="http://schemas.microsoft.com/office/drawing/2014/main" id="{29C0942F-F4AF-0028-4768-B798FA08A514}"/>
                </a:ext>
              </a:extLst>
            </p:cNvPr>
            <p:cNvSpPr/>
            <p:nvPr/>
          </p:nvSpPr>
          <p:spPr>
            <a:xfrm rot="7204736">
              <a:off x="5108134" y="409576"/>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954D73-1873-79DA-778D-8D8B0D54B791}"/>
                </a:ext>
              </a:extLst>
            </p:cNvPr>
            <p:cNvSpPr txBox="1"/>
            <p:nvPr/>
          </p:nvSpPr>
          <p:spPr>
            <a:xfrm>
              <a:off x="6933413" y="466278"/>
              <a:ext cx="4171406" cy="6001643"/>
            </a:xfrm>
            <a:prstGeom prst="rect">
              <a:avLst/>
            </a:prstGeom>
            <a:noFill/>
          </p:spPr>
          <p:txBody>
            <a:bodyPr wrap="square" rtlCol="0">
              <a:spAutoFit/>
            </a:bodyPr>
            <a:lstStyle/>
            <a:p>
              <a:r>
                <a:rPr lang="en-US" sz="2400" b="0" i="0" dirty="0">
                  <a:effectLst/>
                  <a:latin typeface="Agency FB" panose="020B0503020202020204" pitchFamily="34" charset="0"/>
                </a:rPr>
                <a:t>Key Considerations:</a:t>
              </a:r>
            </a:p>
            <a:p>
              <a:pPr marL="342900" indent="-342900">
                <a:buFont typeface="Arial" panose="020B0604020202020204" pitchFamily="34" charset="0"/>
                <a:buChar char="•"/>
              </a:pPr>
              <a:r>
                <a:rPr lang="en-US" sz="2400" b="0" i="0" dirty="0">
                  <a:effectLst/>
                  <a:latin typeface="Agency FB" panose="020B0503020202020204" pitchFamily="34" charset="0"/>
                </a:rPr>
                <a:t>Data Quality: Check for missing values, outliers, and inconsistencies.</a:t>
              </a:r>
            </a:p>
            <a:p>
              <a:pPr marL="342900" indent="-342900">
                <a:buFont typeface="Arial" panose="020B0604020202020204" pitchFamily="34" charset="0"/>
                <a:buChar char="•"/>
              </a:pPr>
              <a:r>
                <a:rPr lang="en-US" sz="2400" b="0" i="0" dirty="0">
                  <a:effectLst/>
                  <a:latin typeface="Agency FB" panose="020B0503020202020204" pitchFamily="34" charset="0"/>
                </a:rPr>
                <a:t>Metrics: Select appropriate evaluation metrics (accuracy, precision, etc.).</a:t>
              </a:r>
            </a:p>
            <a:p>
              <a:pPr marL="342900" indent="-342900">
                <a:buFont typeface="Arial" panose="020B0604020202020204" pitchFamily="34" charset="0"/>
                <a:buChar char="•"/>
              </a:pPr>
              <a:r>
                <a:rPr lang="en-US" sz="2400" b="0" i="0" dirty="0">
                  <a:effectLst/>
                  <a:latin typeface="Agency FB" panose="020B0503020202020204" pitchFamily="34" charset="0"/>
                </a:rPr>
                <a:t>Cross-Validation: Assess stability and generalization.</a:t>
              </a:r>
            </a:p>
            <a:p>
              <a:pPr marL="342900" indent="-342900">
                <a:buFont typeface="Arial" panose="020B0604020202020204" pitchFamily="34" charset="0"/>
                <a:buChar char="•"/>
              </a:pPr>
              <a:r>
                <a:rPr lang="en-US" sz="2400" b="0" i="0" dirty="0">
                  <a:effectLst/>
                  <a:latin typeface="Agency FB" panose="020B0503020202020204" pitchFamily="34" charset="0"/>
                </a:rPr>
                <a:t>Overfitting/Underfitting: Avoid under/over-complex models.</a:t>
              </a:r>
            </a:p>
            <a:p>
              <a:pPr marL="342900" indent="-342900">
                <a:buFont typeface="Arial" panose="020B0604020202020204" pitchFamily="34" charset="0"/>
                <a:buChar char="•"/>
              </a:pPr>
              <a:r>
                <a:rPr lang="en-US" sz="2400" b="0" i="0" dirty="0">
                  <a:effectLst/>
                  <a:latin typeface="Agency FB" panose="020B0503020202020204" pitchFamily="34" charset="0"/>
                </a:rPr>
                <a:t>Hyperparameter Tuning: Optimize model settings.</a:t>
              </a:r>
            </a:p>
            <a:p>
              <a:pPr marL="342900" indent="-342900">
                <a:buFont typeface="Arial" panose="020B0604020202020204" pitchFamily="34" charset="0"/>
                <a:buChar char="•"/>
              </a:pPr>
              <a:r>
                <a:rPr lang="en-US" sz="2400" b="0" i="0" dirty="0">
                  <a:effectLst/>
                  <a:latin typeface="Agency FB" panose="020B0503020202020204" pitchFamily="34" charset="0"/>
                </a:rPr>
                <a:t>Business Impact: Align model with real-world objectives.</a:t>
              </a:r>
            </a:p>
            <a:p>
              <a:pPr marL="342900" indent="-342900">
                <a:buFont typeface="Arial" panose="020B0604020202020204" pitchFamily="34" charset="0"/>
                <a:buChar char="•"/>
              </a:pPr>
              <a:r>
                <a:rPr lang="en-US" sz="2400" b="0" i="0" dirty="0">
                  <a:effectLst/>
                  <a:latin typeface="Agency FB" panose="020B0503020202020204" pitchFamily="34" charset="0"/>
                </a:rPr>
                <a:t>Interpretability: Explain model predictions.</a:t>
              </a:r>
            </a:p>
          </p:txBody>
        </p:sp>
      </p:grpSp>
    </p:spTree>
    <p:custDataLst>
      <p:tags r:id="rId1"/>
    </p:custDataLst>
    <p:extLst>
      <p:ext uri="{BB962C8B-B14F-4D97-AF65-F5344CB8AC3E}">
        <p14:creationId xmlns:p14="http://schemas.microsoft.com/office/powerpoint/2010/main" val="1709343297"/>
      </p:ext>
    </p:extLst>
  </p:cSld>
  <p:clrMapOvr>
    <a:masterClrMapping/>
  </p:clrMapOvr>
  <mc:AlternateContent xmlns:mc="http://schemas.openxmlformats.org/markup-compatibility/2006">
    <mc:Choice xmlns:p159="http://schemas.microsoft.com/office/powerpoint/2015/09/main" Requires="p159">
      <p:transition spd="slow" advTm="6903">
        <p159:morph option="byObject"/>
      </p:transition>
    </mc:Choice>
    <mc:Fallback>
      <p:transition spd="slow" advTm="69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1710291352"/>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3638653">
            <a:off x="5114925" y="409575"/>
            <a:ext cx="7229475" cy="6115049"/>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0D506A-62FA-66E2-70FC-AC48FED309E8}"/>
              </a:ext>
            </a:extLst>
          </p:cNvPr>
          <p:cNvSpPr txBox="1"/>
          <p:nvPr/>
        </p:nvSpPr>
        <p:spPr>
          <a:xfrm>
            <a:off x="6024562" y="1659285"/>
            <a:ext cx="5410200" cy="3539430"/>
          </a:xfrm>
          <a:prstGeom prst="rect">
            <a:avLst/>
          </a:prstGeom>
          <a:noFill/>
        </p:spPr>
        <p:txBody>
          <a:bodyPr wrap="square" rtlCol="0">
            <a:spAutoFit/>
          </a:bodyPr>
          <a:lstStyle/>
          <a:p>
            <a:pPr marL="342900" indent="-342900">
              <a:buFont typeface="Arial" panose="020B0604020202020204" pitchFamily="34" charset="0"/>
              <a:buChar char="•"/>
            </a:pPr>
            <a:r>
              <a:rPr lang="en-US" sz="2800" b="0" i="0" dirty="0">
                <a:effectLst/>
                <a:latin typeface="Agency FB" panose="020B0503020202020204" pitchFamily="34" charset="0"/>
              </a:rPr>
              <a:t>Azure Machine Learning: Utilize Azure ML services.</a:t>
            </a:r>
          </a:p>
          <a:p>
            <a:pPr marL="342900" indent="-342900">
              <a:buFont typeface="Arial" panose="020B0604020202020204" pitchFamily="34" charset="0"/>
              <a:buChar char="•"/>
            </a:pPr>
            <a:r>
              <a:rPr lang="en-US" sz="2800" b="0" i="0" dirty="0">
                <a:effectLst/>
                <a:latin typeface="Agency FB" panose="020B0503020202020204" pitchFamily="34" charset="0"/>
              </a:rPr>
              <a:t>Containerization: Create Docker containers for models.</a:t>
            </a:r>
          </a:p>
          <a:p>
            <a:pPr marL="342900" indent="-342900">
              <a:buFont typeface="Arial" panose="020B0604020202020204" pitchFamily="34" charset="0"/>
              <a:buChar char="•"/>
            </a:pPr>
            <a:r>
              <a:rPr lang="en-US" sz="2800" b="0" i="0" dirty="0">
                <a:effectLst/>
                <a:latin typeface="Agency FB" panose="020B0503020202020204" pitchFamily="34" charset="0"/>
              </a:rPr>
              <a:t>Scalability: Scale resources as needed.</a:t>
            </a:r>
          </a:p>
          <a:p>
            <a:pPr marL="342900" indent="-342900">
              <a:buFont typeface="Arial" panose="020B0604020202020204" pitchFamily="34" charset="0"/>
              <a:buChar char="•"/>
            </a:pPr>
            <a:r>
              <a:rPr lang="en-US" sz="2800" b="0" i="0" dirty="0">
                <a:effectLst/>
                <a:latin typeface="Agency FB" panose="020B0503020202020204" pitchFamily="34" charset="0"/>
              </a:rPr>
              <a:t>Monitoring: Continuously track model performance.</a:t>
            </a:r>
          </a:p>
          <a:p>
            <a:pPr marL="342900" indent="-342900">
              <a:buFont typeface="Arial" panose="020B0604020202020204" pitchFamily="34" charset="0"/>
              <a:buChar char="•"/>
            </a:pPr>
            <a:r>
              <a:rPr lang="en-US" sz="2800" b="0" i="0" dirty="0">
                <a:effectLst/>
                <a:latin typeface="Agency FB" panose="020B0503020202020204" pitchFamily="34" charset="0"/>
              </a:rPr>
              <a:t>Versioning: Maintain model version control.</a:t>
            </a:r>
          </a:p>
        </p:txBody>
      </p:sp>
      <p:sp>
        <p:nvSpPr>
          <p:cNvPr id="5" name="Hexagon 4">
            <a:extLst>
              <a:ext uri="{FF2B5EF4-FFF2-40B4-BE49-F238E27FC236}">
                <a16:creationId xmlns:a16="http://schemas.microsoft.com/office/drawing/2014/main" id="{AA7F8383-4405-8F9C-8D9D-BB253FE04C02}"/>
              </a:ext>
            </a:extLst>
          </p:cNvPr>
          <p:cNvSpPr/>
          <p:nvPr/>
        </p:nvSpPr>
        <p:spPr>
          <a:xfrm>
            <a:off x="5048249" y="320310"/>
            <a:ext cx="7362825" cy="6309089"/>
          </a:xfrm>
          <a:prstGeom prst="hexagon">
            <a:avLst>
              <a:gd name="adj" fmla="val 28115"/>
              <a:gd name="vf" fmla="val 115470"/>
            </a:avLst>
          </a:prstGeom>
          <a:blipFill dpi="0" rotWithShape="1">
            <a:blip r:embed="rId8">
              <a:extLst>
                <a:ext uri="{837473B0-CC2E-450A-ABE3-18F120FF3D39}">
                  <a1611:picAttrSrcUrl xmlns:a1611="http://schemas.microsoft.com/office/drawing/2016/11/main" r:id="rId9"/>
                </a:ext>
              </a:extLst>
            </a:blip>
            <a:srcRect/>
            <a:tile tx="-196850" ty="-692150" sx="51000" sy="74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04197447"/>
      </p:ext>
    </p:extLst>
  </p:cSld>
  <p:clrMapOvr>
    <a:masterClrMapping/>
  </p:clrMapOvr>
  <mc:AlternateContent xmlns:mc="http://schemas.openxmlformats.org/markup-compatibility/2006">
    <mc:Choice xmlns:p159="http://schemas.microsoft.com/office/powerpoint/2015/09/main" Requires="p159">
      <p:transition spd="slow" advTm="2118">
        <p159:morph option="byObject"/>
      </p:transition>
    </mc:Choice>
    <mc:Fallback>
      <p:transition spd="slow" advTm="21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BAB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AF00D8-4034-E5B7-CEE5-23109E5F30D4}"/>
              </a:ext>
            </a:extLst>
          </p:cNvPr>
          <p:cNvGraphicFramePr/>
          <p:nvPr>
            <p:extLst>
              <p:ext uri="{D42A27DB-BD31-4B8C-83A1-F6EECF244321}">
                <p14:modId xmlns:p14="http://schemas.microsoft.com/office/powerpoint/2010/main" val="2750528477"/>
              </p:ext>
            </p:extLst>
          </p:nvPr>
        </p:nvGraphicFramePr>
        <p:xfrm>
          <a:off x="-17404080" y="-8221980"/>
          <a:ext cx="32567880" cy="2791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9281F2-C799-2786-C6D7-7AA44F05DCF2}"/>
              </a:ext>
            </a:extLst>
          </p:cNvPr>
          <p:cNvSpPr txBox="1"/>
          <p:nvPr/>
        </p:nvSpPr>
        <p:spPr>
          <a:xfrm>
            <a:off x="0" y="0"/>
            <a:ext cx="12192000" cy="1015663"/>
          </a:xfrm>
          <a:prstGeom prst="rect">
            <a:avLst/>
          </a:prstGeom>
          <a:noFill/>
        </p:spPr>
        <p:txBody>
          <a:bodyPr wrap="square" rtlCol="0">
            <a:spAutoFit/>
          </a:bodyPr>
          <a:lstStyle/>
          <a:p>
            <a:r>
              <a:rPr lang="en-US" sz="6000" dirty="0">
                <a:solidFill>
                  <a:srgbClr val="548235"/>
                </a:solidFill>
                <a:latin typeface="MoolBoran" panose="020B0100010101010101" pitchFamily="34" charset="0"/>
                <a:cs typeface="MoolBoran" panose="020B0100010101010101" pitchFamily="34" charset="0"/>
              </a:rPr>
              <a:t>Proposed Solution</a:t>
            </a:r>
          </a:p>
        </p:txBody>
      </p:sp>
      <p:sp>
        <p:nvSpPr>
          <p:cNvPr id="4" name="Hexagon 3">
            <a:extLst>
              <a:ext uri="{FF2B5EF4-FFF2-40B4-BE49-F238E27FC236}">
                <a16:creationId xmlns:a16="http://schemas.microsoft.com/office/drawing/2014/main" id="{4638E8F1-C04A-BC55-3CBD-942540172AC7}"/>
              </a:ext>
            </a:extLst>
          </p:cNvPr>
          <p:cNvSpPr/>
          <p:nvPr/>
        </p:nvSpPr>
        <p:spPr>
          <a:xfrm rot="15843722">
            <a:off x="-4020294" y="-4870997"/>
            <a:ext cx="20232588" cy="18108753"/>
          </a:xfrm>
          <a:prstGeom prst="hexagon">
            <a:avLst>
              <a:gd name="adj" fmla="val 28115"/>
              <a:gd name="vf" fmla="val 115470"/>
            </a:avLst>
          </a:prstGeom>
          <a:solidFill>
            <a:srgbClr val="F5E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552984B-71DB-35A4-EB0E-B0CD27D89F1C}"/>
              </a:ext>
            </a:extLst>
          </p:cNvPr>
          <p:cNvSpPr txBox="1"/>
          <p:nvPr/>
        </p:nvSpPr>
        <p:spPr>
          <a:xfrm>
            <a:off x="0" y="728261"/>
            <a:ext cx="12192000" cy="5401479"/>
          </a:xfrm>
          <a:prstGeom prst="rect">
            <a:avLst/>
          </a:prstGeom>
          <a:solidFill>
            <a:srgbClr val="F5E2E4"/>
          </a:solidFill>
        </p:spPr>
        <p:txBody>
          <a:bodyPr wrap="square" rtlCol="0">
            <a:spAutoFit/>
          </a:bodyPr>
          <a:lstStyle/>
          <a:p>
            <a:pPr algn="ctr"/>
            <a:r>
              <a:rPr lang="en-US" sz="11500" dirty="0">
                <a:solidFill>
                  <a:srgbClr val="548235"/>
                </a:solidFill>
                <a:latin typeface="Harlow Solid Italic" panose="04030604020F02020D02" pitchFamily="82" charset="0"/>
              </a:rPr>
              <a:t>Thank you</a:t>
            </a:r>
          </a:p>
          <a:p>
            <a:pPr algn="ctr"/>
            <a:r>
              <a:rPr lang="en-US" sz="11500" dirty="0">
                <a:solidFill>
                  <a:srgbClr val="548235"/>
                </a:solidFill>
                <a:latin typeface="Harlow Solid Italic" panose="04030604020F02020D02" pitchFamily="82" charset="0"/>
              </a:rPr>
              <a:t>For</a:t>
            </a:r>
          </a:p>
          <a:p>
            <a:pPr algn="ctr"/>
            <a:r>
              <a:rPr lang="en-US" sz="11500" dirty="0">
                <a:solidFill>
                  <a:srgbClr val="548235"/>
                </a:solidFill>
                <a:latin typeface="Harlow Solid Italic" panose="04030604020F02020D02" pitchFamily="82" charset="0"/>
              </a:rPr>
              <a:t>your time!</a:t>
            </a:r>
            <a:endParaRPr lang="en-US" sz="8800" dirty="0">
              <a:solidFill>
                <a:srgbClr val="548235"/>
              </a:solidFill>
              <a:latin typeface="Harlow Solid Italic" panose="04030604020F02020D02" pitchFamily="82" charset="0"/>
            </a:endParaRPr>
          </a:p>
        </p:txBody>
      </p:sp>
    </p:spTree>
    <p:extLst>
      <p:ext uri="{BB962C8B-B14F-4D97-AF65-F5344CB8AC3E}">
        <p14:creationId xmlns:p14="http://schemas.microsoft.com/office/powerpoint/2010/main" val="4158343909"/>
      </p:ext>
    </p:extLst>
  </p:cSld>
  <p:clrMapOvr>
    <a:masterClrMapping/>
  </p:clrMapOvr>
  <mc:AlternateContent xmlns:mc="http://schemas.openxmlformats.org/markup-compatibility/2006">
    <mc:Choice xmlns:p159="http://schemas.microsoft.com/office/powerpoint/2015/09/main" Requires="p159">
      <p:transition spd="slow" advTm="2058">
        <p159:morph option="byObject"/>
      </p:transition>
    </mc:Choice>
    <mc:Fallback>
      <p:transition spd="slow" advTm="205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3E7"/>
        </a:solidFill>
        <a:effectLst/>
      </p:bgPr>
    </p:bg>
    <p:spTree>
      <p:nvGrpSpPr>
        <p:cNvPr id="1" name=""/>
        <p:cNvGrpSpPr/>
        <p:nvPr/>
      </p:nvGrpSpPr>
      <p:grpSpPr>
        <a:xfrm>
          <a:off x="0" y="0"/>
          <a:ext cx="0" cy="0"/>
          <a:chOff x="0" y="0"/>
          <a:chExt cx="0" cy="0"/>
        </a:xfrm>
      </p:grpSpPr>
      <p:sp>
        <p:nvSpPr>
          <p:cNvPr id="52" name="Diamond 51">
            <a:extLst>
              <a:ext uri="{FF2B5EF4-FFF2-40B4-BE49-F238E27FC236}">
                <a16:creationId xmlns:a16="http://schemas.microsoft.com/office/drawing/2014/main" id="{0E576DF7-7235-9F33-3E57-EBB897337781}"/>
              </a:ext>
            </a:extLst>
          </p:cNvPr>
          <p:cNvSpPr/>
          <p:nvPr/>
        </p:nvSpPr>
        <p:spPr>
          <a:xfrm>
            <a:off x="-7842907" y="-6462184"/>
            <a:ext cx="27877814" cy="19782368"/>
          </a:xfrm>
          <a:prstGeom prst="diamond">
            <a:avLst/>
          </a:prstGeom>
          <a:solidFill>
            <a:srgbClr val="EEBAB2"/>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tIns="0" bIns="91440" rtlCol="0" anchor="ctr" anchorCtr="1"/>
          <a:lstStyle/>
          <a:p>
            <a:pPr algn="ctr"/>
            <a:r>
              <a:rPr lang="en-US" sz="4000" dirty="0">
                <a:solidFill>
                  <a:srgbClr val="F5F3E7">
                    <a:alpha val="0"/>
                  </a:srgbClr>
                </a:solidFill>
                <a:latin typeface="Britannic Bold" panose="020B0903060703020204" pitchFamily="34" charset="0"/>
              </a:rPr>
              <a:t>Team</a:t>
            </a:r>
          </a:p>
          <a:p>
            <a:pPr algn="ctr"/>
            <a:r>
              <a:rPr lang="en-US" sz="4000" dirty="0">
                <a:solidFill>
                  <a:srgbClr val="F5F3E7">
                    <a:alpha val="0"/>
                  </a:srgbClr>
                </a:solidFill>
                <a:latin typeface="Britannic Bold" panose="020B0903060703020204" pitchFamily="34" charset="0"/>
              </a:rPr>
              <a:t>Members</a:t>
            </a:r>
          </a:p>
        </p:txBody>
      </p:sp>
      <p:sp>
        <p:nvSpPr>
          <p:cNvPr id="3" name="Oval 2">
            <a:extLst>
              <a:ext uri="{FF2B5EF4-FFF2-40B4-BE49-F238E27FC236}">
                <a16:creationId xmlns:a16="http://schemas.microsoft.com/office/drawing/2014/main" id="{09C76FAC-90EA-55F5-3EA3-D97FA0327CE5}"/>
              </a:ext>
            </a:extLst>
          </p:cNvPr>
          <p:cNvSpPr/>
          <p:nvPr/>
        </p:nvSpPr>
        <p:spPr>
          <a:xfrm>
            <a:off x="312042" y="434623"/>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Venkata Chanakya Samsani</a:t>
            </a:r>
          </a:p>
          <a:p>
            <a:pPr algn="ctr"/>
            <a:endParaRPr lang="en-US" dirty="0">
              <a:solidFill>
                <a:srgbClr val="F4B183"/>
              </a:solidFill>
            </a:endParaRPr>
          </a:p>
          <a:p>
            <a:pPr algn="ctr"/>
            <a:r>
              <a:rPr lang="en-US" dirty="0">
                <a:solidFill>
                  <a:schemeClr val="tx1"/>
                </a:solidFill>
              </a:rPr>
              <a:t>Business Analyst</a:t>
            </a:r>
          </a:p>
        </p:txBody>
      </p:sp>
      <p:sp>
        <p:nvSpPr>
          <p:cNvPr id="4" name="Oval 3">
            <a:extLst>
              <a:ext uri="{FF2B5EF4-FFF2-40B4-BE49-F238E27FC236}">
                <a16:creationId xmlns:a16="http://schemas.microsoft.com/office/drawing/2014/main" id="{E92B8EB7-317F-1BF4-BCAB-CF8056B2EF50}"/>
              </a:ext>
            </a:extLst>
          </p:cNvPr>
          <p:cNvSpPr>
            <a:spLocks/>
          </p:cNvSpPr>
          <p:nvPr/>
        </p:nvSpPr>
        <p:spPr>
          <a:xfrm>
            <a:off x="2728669" y="434623"/>
            <a:ext cx="2731122" cy="2799644"/>
          </a:xfrm>
          <a:prstGeom prst="ellipse">
            <a:avLst/>
          </a:prstGeom>
          <a:blipFill dpi="0" rotWithShape="1">
            <a:blip r:embed="rId2"/>
            <a:srcRect/>
            <a:stretch>
              <a:fillRect t="-6000" b="-1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40" name="Oval 39">
            <a:extLst>
              <a:ext uri="{FF2B5EF4-FFF2-40B4-BE49-F238E27FC236}">
                <a16:creationId xmlns:a16="http://schemas.microsoft.com/office/drawing/2014/main" id="{F97F5F4C-24B1-207E-D22D-F6FE3D19424C}"/>
              </a:ext>
            </a:extLst>
          </p:cNvPr>
          <p:cNvSpPr/>
          <p:nvPr/>
        </p:nvSpPr>
        <p:spPr>
          <a:xfrm>
            <a:off x="6718491" y="428977"/>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Suryateja Reddy</a:t>
            </a:r>
          </a:p>
          <a:p>
            <a:pPr algn="ctr"/>
            <a:endParaRPr lang="en-US" dirty="0">
              <a:solidFill>
                <a:srgbClr val="F4B183"/>
              </a:solidFill>
            </a:endParaRPr>
          </a:p>
          <a:p>
            <a:pPr algn="ctr"/>
            <a:r>
              <a:rPr lang="en-US" dirty="0">
                <a:solidFill>
                  <a:schemeClr val="tx1"/>
                </a:solidFill>
              </a:rPr>
              <a:t>ML Engineer</a:t>
            </a:r>
          </a:p>
        </p:txBody>
      </p:sp>
      <p:sp>
        <p:nvSpPr>
          <p:cNvPr id="41" name="Oval 40">
            <a:extLst>
              <a:ext uri="{FF2B5EF4-FFF2-40B4-BE49-F238E27FC236}">
                <a16:creationId xmlns:a16="http://schemas.microsoft.com/office/drawing/2014/main" id="{D86B5C86-468F-DFB4-DCDB-D2E2F746E10E}"/>
              </a:ext>
            </a:extLst>
          </p:cNvPr>
          <p:cNvSpPr>
            <a:spLocks/>
          </p:cNvSpPr>
          <p:nvPr/>
        </p:nvSpPr>
        <p:spPr>
          <a:xfrm>
            <a:off x="9135118" y="428977"/>
            <a:ext cx="2731122" cy="2799644"/>
          </a:xfrm>
          <a:prstGeom prst="ellipse">
            <a:avLst/>
          </a:prstGeom>
          <a:blipFill dpi="0" rotWithShape="1">
            <a:blip r:embed="rId3"/>
            <a:srcRect/>
            <a:stretch>
              <a:fillRect l="-2000" t="-4000" b="-1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45" name="Oval 44">
            <a:extLst>
              <a:ext uri="{FF2B5EF4-FFF2-40B4-BE49-F238E27FC236}">
                <a16:creationId xmlns:a16="http://schemas.microsoft.com/office/drawing/2014/main" id="{0E36A6BF-D724-201C-2731-19C3FE3D7836}"/>
              </a:ext>
            </a:extLst>
          </p:cNvPr>
          <p:cNvSpPr/>
          <p:nvPr/>
        </p:nvSpPr>
        <p:spPr>
          <a:xfrm>
            <a:off x="317685" y="3657603"/>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Pavan Kalyan Nandamuri</a:t>
            </a:r>
          </a:p>
          <a:p>
            <a:pPr algn="ctr"/>
            <a:endParaRPr lang="en-US" dirty="0">
              <a:solidFill>
                <a:srgbClr val="F4B183"/>
              </a:solidFill>
            </a:endParaRPr>
          </a:p>
          <a:p>
            <a:pPr algn="ctr"/>
            <a:r>
              <a:rPr lang="en-US" dirty="0">
                <a:solidFill>
                  <a:schemeClr val="tx1"/>
                </a:solidFill>
              </a:rPr>
              <a:t>DevOps Engineer</a:t>
            </a:r>
          </a:p>
        </p:txBody>
      </p:sp>
      <p:sp>
        <p:nvSpPr>
          <p:cNvPr id="46" name="Oval 45">
            <a:extLst>
              <a:ext uri="{FF2B5EF4-FFF2-40B4-BE49-F238E27FC236}">
                <a16:creationId xmlns:a16="http://schemas.microsoft.com/office/drawing/2014/main" id="{E0544496-A3B3-E507-7D81-D6F6E7A365E0}"/>
              </a:ext>
            </a:extLst>
          </p:cNvPr>
          <p:cNvSpPr>
            <a:spLocks/>
          </p:cNvSpPr>
          <p:nvPr/>
        </p:nvSpPr>
        <p:spPr>
          <a:xfrm>
            <a:off x="2734312" y="3657603"/>
            <a:ext cx="2731122" cy="2799644"/>
          </a:xfrm>
          <a:prstGeom prst="ellipse">
            <a:avLst/>
          </a:prstGeom>
          <a:blipFill dpi="0" rotWithShape="1">
            <a:blip r:embed="rId4"/>
            <a:srcRect/>
            <a:stretch>
              <a:fillRect l="-19000" t="-6000" r="-20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
        <p:nvSpPr>
          <p:cNvPr id="50" name="Oval 49">
            <a:extLst>
              <a:ext uri="{FF2B5EF4-FFF2-40B4-BE49-F238E27FC236}">
                <a16:creationId xmlns:a16="http://schemas.microsoft.com/office/drawing/2014/main" id="{C256E42A-FB4E-2F9B-E50E-F50662456FFD}"/>
              </a:ext>
            </a:extLst>
          </p:cNvPr>
          <p:cNvSpPr/>
          <p:nvPr/>
        </p:nvSpPr>
        <p:spPr>
          <a:xfrm>
            <a:off x="6724134" y="3651957"/>
            <a:ext cx="2731122" cy="2799644"/>
          </a:xfrm>
          <a:prstGeom prst="ellipse">
            <a:avLst/>
          </a:prstGeom>
          <a:pattFill prst="pct5">
            <a:fgClr>
              <a:schemeClr val="bg1">
                <a:lumMod val="65000"/>
              </a:schemeClr>
            </a:fgClr>
            <a:bgClr>
              <a:schemeClr val="bg1"/>
            </a:bgClr>
          </a:pattFill>
          <a:ln>
            <a:solidFill>
              <a:schemeClr val="accent1">
                <a:shade val="15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4B183"/>
                </a:solidFill>
                <a:latin typeface="Berlin Sans FB" panose="020E0602020502020306" pitchFamily="34" charset="0"/>
              </a:rPr>
              <a:t>Chandragiri</a:t>
            </a:r>
          </a:p>
          <a:p>
            <a:pPr algn="ctr"/>
            <a:r>
              <a:rPr lang="en-US" sz="2400" dirty="0">
                <a:solidFill>
                  <a:srgbClr val="F4B183"/>
                </a:solidFill>
                <a:latin typeface="Berlin Sans FB" panose="020E0602020502020306" pitchFamily="34" charset="0"/>
              </a:rPr>
              <a:t>Giri</a:t>
            </a:r>
          </a:p>
          <a:p>
            <a:pPr algn="ctr"/>
            <a:endParaRPr lang="en-US" dirty="0">
              <a:solidFill>
                <a:srgbClr val="F4B183"/>
              </a:solidFill>
            </a:endParaRPr>
          </a:p>
          <a:p>
            <a:pPr algn="ctr"/>
            <a:r>
              <a:rPr lang="en-US">
                <a:solidFill>
                  <a:schemeClr val="tx1"/>
                </a:solidFill>
              </a:rPr>
              <a:t>Data </a:t>
            </a:r>
            <a:r>
              <a:rPr lang="en-US" dirty="0">
                <a:solidFill>
                  <a:schemeClr val="tx1"/>
                </a:solidFill>
              </a:rPr>
              <a:t>Engineer</a:t>
            </a:r>
          </a:p>
        </p:txBody>
      </p:sp>
      <p:sp>
        <p:nvSpPr>
          <p:cNvPr id="51" name="Oval 50">
            <a:extLst>
              <a:ext uri="{FF2B5EF4-FFF2-40B4-BE49-F238E27FC236}">
                <a16:creationId xmlns:a16="http://schemas.microsoft.com/office/drawing/2014/main" id="{0940446F-E93D-C7B6-5786-CA17C9E9AF4E}"/>
              </a:ext>
            </a:extLst>
          </p:cNvPr>
          <p:cNvSpPr>
            <a:spLocks/>
          </p:cNvSpPr>
          <p:nvPr/>
        </p:nvSpPr>
        <p:spPr>
          <a:xfrm>
            <a:off x="9140761" y="3651957"/>
            <a:ext cx="2731122" cy="2799644"/>
          </a:xfrm>
          <a:prstGeom prst="ellipse">
            <a:avLst/>
          </a:prstGeom>
          <a:blipFill dpi="0" rotWithShape="1">
            <a:blip r:embed="rId5"/>
            <a:srcRect/>
            <a:stretch>
              <a:fillRect l="-28000" t="-17000" r="-28000" b="-6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en-US"/>
          </a:p>
        </p:txBody>
      </p:sp>
    </p:spTree>
    <p:extLst>
      <p:ext uri="{BB962C8B-B14F-4D97-AF65-F5344CB8AC3E}">
        <p14:creationId xmlns:p14="http://schemas.microsoft.com/office/powerpoint/2010/main" val="783926242"/>
      </p:ext>
    </p:extLst>
  </p:cSld>
  <p:clrMapOvr>
    <a:masterClrMapping/>
  </p:clrMapOvr>
  <mc:AlternateContent xmlns:mc="http://schemas.openxmlformats.org/markup-compatibility/2006">
    <mc:Choice xmlns:p159="http://schemas.microsoft.com/office/powerpoint/2015/09/main" Requires="p159">
      <p:transition spd="slow" advTm="8547">
        <p159:morph option="byObject"/>
      </p:transition>
    </mc:Choice>
    <mc:Fallback>
      <p:transition spd="slow" advTm="854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3C5D2F5-CF3C-C4EB-2B0D-7512A84C70FB}"/>
              </a:ext>
            </a:extLst>
          </p:cNvPr>
          <p:cNvSpPr txBox="1"/>
          <p:nvPr/>
        </p:nvSpPr>
        <p:spPr>
          <a:xfrm>
            <a:off x="3143250" y="647700"/>
            <a:ext cx="8382000" cy="4955203"/>
          </a:xfrm>
          <a:prstGeom prst="rect">
            <a:avLst/>
          </a:prstGeom>
          <a:noFill/>
        </p:spPr>
        <p:txBody>
          <a:bodyPr wrap="square" rtlCol="0">
            <a:spAutoFit/>
          </a:bodyPr>
          <a:lstStyle/>
          <a:p>
            <a:r>
              <a:rPr lang="en-US" sz="6000" dirty="0">
                <a:solidFill>
                  <a:srgbClr val="F5F3E7"/>
                </a:solidFill>
                <a:latin typeface="Bahnschrift Condensed" panose="020B0502040204020203" pitchFamily="34" charset="0"/>
              </a:rPr>
              <a:t>Objective :</a:t>
            </a:r>
          </a:p>
          <a:p>
            <a:endParaRPr lang="en-US" sz="3200" dirty="0">
              <a:latin typeface="Arial Narrow" panose="020B0606020202030204" pitchFamily="34" charset="0"/>
            </a:endParaRPr>
          </a:p>
          <a:p>
            <a:pPr algn="just"/>
            <a:r>
              <a:rPr lang="en-US" sz="3200" dirty="0">
                <a:latin typeface="Arial Narrow" panose="020B0606020202030204" pitchFamily="34" charset="0"/>
              </a:rPr>
              <a:t>The client wants to understand what factors contributed most to employee turnover and to create a model that can predict if a certain employee will leave the company or not. The goal is to create or improve different retention strategies on targeted employees. Overall, the implementation of this model will allow management to create better decision-making actions.</a:t>
            </a:r>
          </a:p>
        </p:txBody>
      </p:sp>
      <p:grpSp>
        <p:nvGrpSpPr>
          <p:cNvPr id="55" name="Group 54">
            <a:extLst>
              <a:ext uri="{FF2B5EF4-FFF2-40B4-BE49-F238E27FC236}">
                <a16:creationId xmlns:a16="http://schemas.microsoft.com/office/drawing/2014/main" id="{46D54A9E-F11C-24F7-0259-436B564632B0}"/>
              </a:ext>
            </a:extLst>
          </p:cNvPr>
          <p:cNvGrpSpPr/>
          <p:nvPr/>
        </p:nvGrpSpPr>
        <p:grpSpPr>
          <a:xfrm>
            <a:off x="-14193384" y="-12700"/>
            <a:ext cx="15788368" cy="6959600"/>
            <a:chOff x="-1949450" y="0"/>
            <a:chExt cx="15788368" cy="6858000"/>
          </a:xfrm>
        </p:grpSpPr>
        <p:grpSp>
          <p:nvGrpSpPr>
            <p:cNvPr id="56" name="Group 55">
              <a:extLst>
                <a:ext uri="{FF2B5EF4-FFF2-40B4-BE49-F238E27FC236}">
                  <a16:creationId xmlns:a16="http://schemas.microsoft.com/office/drawing/2014/main" id="{D923AF84-4CB6-AF0F-A694-C0127046864D}"/>
                </a:ext>
              </a:extLst>
            </p:cNvPr>
            <p:cNvGrpSpPr/>
            <p:nvPr/>
          </p:nvGrpSpPr>
          <p:grpSpPr>
            <a:xfrm>
              <a:off x="-1949450" y="0"/>
              <a:ext cx="15788368" cy="6858000"/>
              <a:chOff x="-13315950" y="0"/>
              <a:chExt cx="15788368" cy="6858000"/>
            </a:xfrm>
          </p:grpSpPr>
          <p:sp>
            <p:nvSpPr>
              <p:cNvPr id="58" name="Rectangle: Rounded Corners 57">
                <a:extLst>
                  <a:ext uri="{FF2B5EF4-FFF2-40B4-BE49-F238E27FC236}">
                    <a16:creationId xmlns:a16="http://schemas.microsoft.com/office/drawing/2014/main" id="{BFB69DD5-0F2D-6363-EF3F-1CC2F78ECEF0}"/>
                  </a:ext>
                </a:extLst>
              </p:cNvPr>
              <p:cNvSpPr/>
              <p:nvPr/>
            </p:nvSpPr>
            <p:spPr>
              <a:xfrm>
                <a:off x="-13315950" y="0"/>
                <a:ext cx="15335250" cy="6858000"/>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C33F39E-ABDC-8981-F4FC-1403CDD99A6E}"/>
                  </a:ext>
                </a:extLst>
              </p:cNvPr>
              <p:cNvSpPr/>
              <p:nvPr/>
            </p:nvSpPr>
            <p:spPr>
              <a:xfrm>
                <a:off x="1661432" y="1533615"/>
                <a:ext cx="810986" cy="1121228"/>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422C1FB6-C910-2263-6B1E-2A16341D84F1}"/>
                </a:ext>
              </a:extLst>
            </p:cNvPr>
            <p:cNvSpPr txBox="1"/>
            <p:nvPr/>
          </p:nvSpPr>
          <p:spPr>
            <a:xfrm>
              <a:off x="2857500" y="1351509"/>
              <a:ext cx="8667750" cy="4154984"/>
            </a:xfrm>
            <a:prstGeom prst="rect">
              <a:avLst/>
            </a:prstGeom>
            <a:noFill/>
          </p:spPr>
          <p:txBody>
            <a:bodyPr wrap="square" rtlCol="0">
              <a:spAutoFit/>
            </a:bodyPr>
            <a:lstStyle/>
            <a:p>
              <a:r>
                <a:rPr lang="en-US" sz="6000" dirty="0">
                  <a:latin typeface="Bahnschrift Condensed" panose="020B0502040204020203" pitchFamily="34" charset="0"/>
                </a:rPr>
                <a:t>Business Question 1</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are the primary factors contributing to employee turnover within our organization?</a:t>
              </a:r>
            </a:p>
          </p:txBody>
        </p:sp>
      </p:grpSp>
      <p:grpSp>
        <p:nvGrpSpPr>
          <p:cNvPr id="2" name="Group 1">
            <a:extLst>
              <a:ext uri="{FF2B5EF4-FFF2-40B4-BE49-F238E27FC236}">
                <a16:creationId xmlns:a16="http://schemas.microsoft.com/office/drawing/2014/main" id="{DD3CF7B9-5EB6-37D0-8F44-97FF69273F7F}"/>
              </a:ext>
            </a:extLst>
          </p:cNvPr>
          <p:cNvGrpSpPr/>
          <p:nvPr/>
        </p:nvGrpSpPr>
        <p:grpSpPr>
          <a:xfrm>
            <a:off x="-14447384" y="-25400"/>
            <a:ext cx="15788368" cy="6959600"/>
            <a:chOff x="-1949450" y="0"/>
            <a:chExt cx="15788368" cy="6858000"/>
          </a:xfrm>
          <a:solidFill>
            <a:srgbClr val="EEBAB2"/>
          </a:solidFill>
        </p:grpSpPr>
        <p:grpSp>
          <p:nvGrpSpPr>
            <p:cNvPr id="3" name="Group 2">
              <a:extLst>
                <a:ext uri="{FF2B5EF4-FFF2-40B4-BE49-F238E27FC236}">
                  <a16:creationId xmlns:a16="http://schemas.microsoft.com/office/drawing/2014/main" id="{45ACEAF9-1B51-9376-7EF7-A2BE6E92AC79}"/>
                </a:ext>
              </a:extLst>
            </p:cNvPr>
            <p:cNvGrpSpPr/>
            <p:nvPr/>
          </p:nvGrpSpPr>
          <p:grpSpPr>
            <a:xfrm>
              <a:off x="-1949450" y="0"/>
              <a:ext cx="15788368" cy="6858000"/>
              <a:chOff x="-13315950" y="0"/>
              <a:chExt cx="15788368" cy="6858000"/>
            </a:xfrm>
            <a:grpFill/>
          </p:grpSpPr>
          <p:sp>
            <p:nvSpPr>
              <p:cNvPr id="5" name="Rectangle: Rounded Corners 4">
                <a:extLst>
                  <a:ext uri="{FF2B5EF4-FFF2-40B4-BE49-F238E27FC236}">
                    <a16:creationId xmlns:a16="http://schemas.microsoft.com/office/drawing/2014/main" id="{551AFCCA-FFAB-6285-F91B-BB917CF12E44}"/>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9909262-528C-A880-B0A7-3D58CEAE249B}"/>
                  </a:ext>
                </a:extLst>
              </p:cNvPr>
              <p:cNvSpPr/>
              <p:nvPr/>
            </p:nvSpPr>
            <p:spPr>
              <a:xfrm>
                <a:off x="1661432" y="3085422"/>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2FEFCFC-93BA-A223-CC51-D7D805CCCE9B}"/>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2</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Which departments or teams experience the highest turnover rates, and are there specific factors driving turnover in these areas?</a:t>
              </a:r>
            </a:p>
          </p:txBody>
        </p:sp>
      </p:grpSp>
      <p:grpSp>
        <p:nvGrpSpPr>
          <p:cNvPr id="7" name="Group 6">
            <a:extLst>
              <a:ext uri="{FF2B5EF4-FFF2-40B4-BE49-F238E27FC236}">
                <a16:creationId xmlns:a16="http://schemas.microsoft.com/office/drawing/2014/main" id="{3BEE7C9C-4781-9494-2D31-C11B7FA55919}"/>
              </a:ext>
            </a:extLst>
          </p:cNvPr>
          <p:cNvGrpSpPr/>
          <p:nvPr/>
        </p:nvGrpSpPr>
        <p:grpSpPr>
          <a:xfrm>
            <a:off x="-14726784" y="-25400"/>
            <a:ext cx="15788368" cy="6959600"/>
            <a:chOff x="-1949450" y="0"/>
            <a:chExt cx="15788368" cy="6858000"/>
          </a:xfrm>
          <a:solidFill>
            <a:srgbClr val="F5F3E7"/>
          </a:solidFill>
        </p:grpSpPr>
        <p:grpSp>
          <p:nvGrpSpPr>
            <p:cNvPr id="8" name="Group 7">
              <a:extLst>
                <a:ext uri="{FF2B5EF4-FFF2-40B4-BE49-F238E27FC236}">
                  <a16:creationId xmlns:a16="http://schemas.microsoft.com/office/drawing/2014/main" id="{07174BAB-5957-B009-AF79-9AB1F8D4038A}"/>
                </a:ext>
              </a:extLst>
            </p:cNvPr>
            <p:cNvGrpSpPr/>
            <p:nvPr/>
          </p:nvGrpSpPr>
          <p:grpSpPr>
            <a:xfrm>
              <a:off x="-1949450" y="0"/>
              <a:ext cx="15788368" cy="6858000"/>
              <a:chOff x="-13315950" y="0"/>
              <a:chExt cx="15788368" cy="6858000"/>
            </a:xfrm>
            <a:grpFill/>
          </p:grpSpPr>
          <p:sp>
            <p:nvSpPr>
              <p:cNvPr id="10" name="Rectangle: Rounded Corners 9">
                <a:extLst>
                  <a:ext uri="{FF2B5EF4-FFF2-40B4-BE49-F238E27FC236}">
                    <a16:creationId xmlns:a16="http://schemas.microsoft.com/office/drawing/2014/main" id="{D6D1229F-5208-87F1-BE05-F7AF0C9D3197}"/>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6B40149-54E0-414D-EE98-592FDD1FE51B}"/>
                  </a:ext>
                </a:extLst>
              </p:cNvPr>
              <p:cNvSpPr/>
              <p:nvPr/>
            </p:nvSpPr>
            <p:spPr>
              <a:xfrm>
                <a:off x="1661432" y="4587174"/>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5602C99-2078-7427-3A8B-0BC666D9BC47}"/>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3</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key performance indicators (KPIs) will be used to assess the success of the retention strategies, and how will these KPIs be tracked and reported?</a:t>
              </a:r>
            </a:p>
          </p:txBody>
        </p:sp>
      </p:grpSp>
    </p:spTree>
    <p:extLst>
      <p:ext uri="{BB962C8B-B14F-4D97-AF65-F5344CB8AC3E}">
        <p14:creationId xmlns:p14="http://schemas.microsoft.com/office/powerpoint/2010/main" val="1656916891"/>
      </p:ext>
    </p:extLst>
  </p:cSld>
  <p:clrMapOvr>
    <a:masterClrMapping/>
  </p:clrMapOvr>
  <p:transition spd="slow" advTm="25476">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3C5D2F5-CF3C-C4EB-2B0D-7512A84C70FB}"/>
              </a:ext>
            </a:extLst>
          </p:cNvPr>
          <p:cNvSpPr txBox="1"/>
          <p:nvPr/>
        </p:nvSpPr>
        <p:spPr>
          <a:xfrm>
            <a:off x="3143250" y="647700"/>
            <a:ext cx="8382000" cy="4955203"/>
          </a:xfrm>
          <a:prstGeom prst="rect">
            <a:avLst/>
          </a:prstGeom>
          <a:noFill/>
        </p:spPr>
        <p:txBody>
          <a:bodyPr wrap="square" rtlCol="0">
            <a:spAutoFit/>
          </a:bodyPr>
          <a:lstStyle/>
          <a:p>
            <a:r>
              <a:rPr lang="en-US" sz="6000" dirty="0">
                <a:solidFill>
                  <a:srgbClr val="F5F3E7"/>
                </a:solidFill>
                <a:latin typeface="Bahnschrift Condensed" panose="020B0502040204020203" pitchFamily="34" charset="0"/>
              </a:rPr>
              <a:t>Objective :</a:t>
            </a:r>
          </a:p>
          <a:p>
            <a:endParaRPr lang="en-US" sz="3200" dirty="0">
              <a:latin typeface="Arial Narrow" panose="020B0606020202030204" pitchFamily="34" charset="0"/>
            </a:endParaRPr>
          </a:p>
          <a:p>
            <a:pPr algn="just"/>
            <a:r>
              <a:rPr lang="en-US" sz="3200" dirty="0">
                <a:latin typeface="Arial Narrow" panose="020B0606020202030204" pitchFamily="34" charset="0"/>
              </a:rPr>
              <a:t>The client wants to understand what factors contributed most to employee turnover and to create a model that can predict if a certain employee will leave the company or not. The goal is to create or improve different retention strategies on targeted employees. Overall, the implementation of this model will allow management to create better decision-making actions.</a:t>
            </a:r>
          </a:p>
        </p:txBody>
      </p:sp>
      <p:grpSp>
        <p:nvGrpSpPr>
          <p:cNvPr id="55" name="Group 54">
            <a:extLst>
              <a:ext uri="{FF2B5EF4-FFF2-40B4-BE49-F238E27FC236}">
                <a16:creationId xmlns:a16="http://schemas.microsoft.com/office/drawing/2014/main" id="{46D54A9E-F11C-24F7-0259-436B564632B0}"/>
              </a:ext>
            </a:extLst>
          </p:cNvPr>
          <p:cNvGrpSpPr/>
          <p:nvPr/>
        </p:nvGrpSpPr>
        <p:grpSpPr>
          <a:xfrm>
            <a:off x="-2331584" y="-50800"/>
            <a:ext cx="15788368" cy="6959600"/>
            <a:chOff x="-1949450" y="0"/>
            <a:chExt cx="15788368" cy="6858000"/>
          </a:xfrm>
        </p:grpSpPr>
        <p:grpSp>
          <p:nvGrpSpPr>
            <p:cNvPr id="56" name="Group 55">
              <a:extLst>
                <a:ext uri="{FF2B5EF4-FFF2-40B4-BE49-F238E27FC236}">
                  <a16:creationId xmlns:a16="http://schemas.microsoft.com/office/drawing/2014/main" id="{D923AF84-4CB6-AF0F-A694-C0127046864D}"/>
                </a:ext>
              </a:extLst>
            </p:cNvPr>
            <p:cNvGrpSpPr/>
            <p:nvPr/>
          </p:nvGrpSpPr>
          <p:grpSpPr>
            <a:xfrm>
              <a:off x="-1949450" y="0"/>
              <a:ext cx="15788368" cy="6858000"/>
              <a:chOff x="-13315950" y="0"/>
              <a:chExt cx="15788368" cy="6858000"/>
            </a:xfrm>
          </p:grpSpPr>
          <p:sp>
            <p:nvSpPr>
              <p:cNvPr id="58" name="Rectangle: Rounded Corners 57">
                <a:extLst>
                  <a:ext uri="{FF2B5EF4-FFF2-40B4-BE49-F238E27FC236}">
                    <a16:creationId xmlns:a16="http://schemas.microsoft.com/office/drawing/2014/main" id="{BFB69DD5-0F2D-6363-EF3F-1CC2F78ECEF0}"/>
                  </a:ext>
                </a:extLst>
              </p:cNvPr>
              <p:cNvSpPr/>
              <p:nvPr/>
            </p:nvSpPr>
            <p:spPr>
              <a:xfrm>
                <a:off x="-13315950" y="0"/>
                <a:ext cx="15335250" cy="6858000"/>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C33F39E-ABDC-8981-F4FC-1403CDD99A6E}"/>
                  </a:ext>
                </a:extLst>
              </p:cNvPr>
              <p:cNvSpPr/>
              <p:nvPr/>
            </p:nvSpPr>
            <p:spPr>
              <a:xfrm>
                <a:off x="1661432" y="1533615"/>
                <a:ext cx="810986" cy="1121228"/>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422C1FB6-C910-2263-6B1E-2A16341D84F1}"/>
                </a:ext>
              </a:extLst>
            </p:cNvPr>
            <p:cNvSpPr txBox="1"/>
            <p:nvPr/>
          </p:nvSpPr>
          <p:spPr>
            <a:xfrm>
              <a:off x="2857500" y="1351509"/>
              <a:ext cx="8667750" cy="4154984"/>
            </a:xfrm>
            <a:prstGeom prst="rect">
              <a:avLst/>
            </a:prstGeom>
            <a:noFill/>
          </p:spPr>
          <p:txBody>
            <a:bodyPr wrap="square" rtlCol="0">
              <a:spAutoFit/>
            </a:bodyPr>
            <a:lstStyle/>
            <a:p>
              <a:r>
                <a:rPr lang="en-US" sz="6000" dirty="0">
                  <a:latin typeface="Bahnschrift Condensed" panose="020B0502040204020203" pitchFamily="34" charset="0"/>
                </a:rPr>
                <a:t>Business Question 1</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are the primary factors contributing to employee turnover within our organization?</a:t>
              </a:r>
            </a:p>
          </p:txBody>
        </p:sp>
      </p:grpSp>
      <p:grpSp>
        <p:nvGrpSpPr>
          <p:cNvPr id="2" name="Group 1">
            <a:extLst>
              <a:ext uri="{FF2B5EF4-FFF2-40B4-BE49-F238E27FC236}">
                <a16:creationId xmlns:a16="http://schemas.microsoft.com/office/drawing/2014/main" id="{DD3CF7B9-5EB6-37D0-8F44-97FF69273F7F}"/>
              </a:ext>
            </a:extLst>
          </p:cNvPr>
          <p:cNvGrpSpPr/>
          <p:nvPr/>
        </p:nvGrpSpPr>
        <p:grpSpPr>
          <a:xfrm>
            <a:off x="-14447384" y="-44450"/>
            <a:ext cx="15788368" cy="6959600"/>
            <a:chOff x="-1949450" y="0"/>
            <a:chExt cx="15788368" cy="6858000"/>
          </a:xfrm>
          <a:solidFill>
            <a:srgbClr val="EEBAB2"/>
          </a:solidFill>
        </p:grpSpPr>
        <p:grpSp>
          <p:nvGrpSpPr>
            <p:cNvPr id="3" name="Group 2">
              <a:extLst>
                <a:ext uri="{FF2B5EF4-FFF2-40B4-BE49-F238E27FC236}">
                  <a16:creationId xmlns:a16="http://schemas.microsoft.com/office/drawing/2014/main" id="{45ACEAF9-1B51-9376-7EF7-A2BE6E92AC79}"/>
                </a:ext>
              </a:extLst>
            </p:cNvPr>
            <p:cNvGrpSpPr/>
            <p:nvPr/>
          </p:nvGrpSpPr>
          <p:grpSpPr>
            <a:xfrm>
              <a:off x="-1949450" y="0"/>
              <a:ext cx="15788368" cy="6858000"/>
              <a:chOff x="-13315950" y="0"/>
              <a:chExt cx="15788368" cy="6858000"/>
            </a:xfrm>
            <a:grpFill/>
          </p:grpSpPr>
          <p:sp>
            <p:nvSpPr>
              <p:cNvPr id="5" name="Rectangle: Rounded Corners 4">
                <a:extLst>
                  <a:ext uri="{FF2B5EF4-FFF2-40B4-BE49-F238E27FC236}">
                    <a16:creationId xmlns:a16="http://schemas.microsoft.com/office/drawing/2014/main" id="{551AFCCA-FFAB-6285-F91B-BB917CF12E44}"/>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9909262-528C-A880-B0A7-3D58CEAE249B}"/>
                  </a:ext>
                </a:extLst>
              </p:cNvPr>
              <p:cNvSpPr/>
              <p:nvPr/>
            </p:nvSpPr>
            <p:spPr>
              <a:xfrm>
                <a:off x="1661432" y="3085422"/>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2FEFCFC-93BA-A223-CC51-D7D805CCCE9B}"/>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2</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Which departments or teams experience the highest turnover rates, and are there specific factors driving turnover in these areas?</a:t>
              </a:r>
            </a:p>
          </p:txBody>
        </p:sp>
      </p:grpSp>
      <p:grpSp>
        <p:nvGrpSpPr>
          <p:cNvPr id="7" name="Group 6">
            <a:extLst>
              <a:ext uri="{FF2B5EF4-FFF2-40B4-BE49-F238E27FC236}">
                <a16:creationId xmlns:a16="http://schemas.microsoft.com/office/drawing/2014/main" id="{3BEE7C9C-4781-9494-2D31-C11B7FA55919}"/>
              </a:ext>
            </a:extLst>
          </p:cNvPr>
          <p:cNvGrpSpPr/>
          <p:nvPr/>
        </p:nvGrpSpPr>
        <p:grpSpPr>
          <a:xfrm>
            <a:off x="-14726784" y="-25400"/>
            <a:ext cx="15788368" cy="6959600"/>
            <a:chOff x="-1949450" y="0"/>
            <a:chExt cx="15788368" cy="6858000"/>
          </a:xfrm>
          <a:solidFill>
            <a:srgbClr val="F5F3E7"/>
          </a:solidFill>
        </p:grpSpPr>
        <p:grpSp>
          <p:nvGrpSpPr>
            <p:cNvPr id="8" name="Group 7">
              <a:extLst>
                <a:ext uri="{FF2B5EF4-FFF2-40B4-BE49-F238E27FC236}">
                  <a16:creationId xmlns:a16="http://schemas.microsoft.com/office/drawing/2014/main" id="{07174BAB-5957-B009-AF79-9AB1F8D4038A}"/>
                </a:ext>
              </a:extLst>
            </p:cNvPr>
            <p:cNvGrpSpPr/>
            <p:nvPr/>
          </p:nvGrpSpPr>
          <p:grpSpPr>
            <a:xfrm>
              <a:off x="-1949450" y="0"/>
              <a:ext cx="15788368" cy="6858000"/>
              <a:chOff x="-13315950" y="0"/>
              <a:chExt cx="15788368" cy="6858000"/>
            </a:xfrm>
            <a:grpFill/>
          </p:grpSpPr>
          <p:sp>
            <p:nvSpPr>
              <p:cNvPr id="10" name="Rectangle: Rounded Corners 9">
                <a:extLst>
                  <a:ext uri="{FF2B5EF4-FFF2-40B4-BE49-F238E27FC236}">
                    <a16:creationId xmlns:a16="http://schemas.microsoft.com/office/drawing/2014/main" id="{D6D1229F-5208-87F1-BE05-F7AF0C9D3197}"/>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6B40149-54E0-414D-EE98-592FDD1FE51B}"/>
                  </a:ext>
                </a:extLst>
              </p:cNvPr>
              <p:cNvSpPr/>
              <p:nvPr/>
            </p:nvSpPr>
            <p:spPr>
              <a:xfrm>
                <a:off x="1661432" y="4587174"/>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5602C99-2078-7427-3A8B-0BC666D9BC47}"/>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3</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key performance indicators (KPIs) will be used to assess the success of the retention strategies, and how will these KPIs be tracked and reported?</a:t>
              </a:r>
            </a:p>
          </p:txBody>
        </p:sp>
      </p:grpSp>
    </p:spTree>
    <p:extLst>
      <p:ext uri="{BB962C8B-B14F-4D97-AF65-F5344CB8AC3E}">
        <p14:creationId xmlns:p14="http://schemas.microsoft.com/office/powerpoint/2010/main" val="3464900456"/>
      </p:ext>
    </p:extLst>
  </p:cSld>
  <p:clrMapOvr>
    <a:masterClrMapping/>
  </p:clrMapOvr>
  <mc:AlternateContent xmlns:mc="http://schemas.openxmlformats.org/markup-compatibility/2006">
    <mc:Choice xmlns:p159="http://schemas.microsoft.com/office/powerpoint/2015/09/main" Requires="p159">
      <p:transition spd="slow" advTm="7544">
        <p159:morph option="byObject"/>
      </p:transition>
    </mc:Choice>
    <mc:Fallback>
      <p:transition spd="slow" advTm="754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3C5D2F5-CF3C-C4EB-2B0D-7512A84C70FB}"/>
              </a:ext>
            </a:extLst>
          </p:cNvPr>
          <p:cNvSpPr txBox="1"/>
          <p:nvPr/>
        </p:nvSpPr>
        <p:spPr>
          <a:xfrm>
            <a:off x="3143250" y="647700"/>
            <a:ext cx="8382000" cy="4955203"/>
          </a:xfrm>
          <a:prstGeom prst="rect">
            <a:avLst/>
          </a:prstGeom>
          <a:noFill/>
        </p:spPr>
        <p:txBody>
          <a:bodyPr wrap="square" rtlCol="0">
            <a:spAutoFit/>
          </a:bodyPr>
          <a:lstStyle/>
          <a:p>
            <a:r>
              <a:rPr lang="en-US" sz="6000" dirty="0">
                <a:solidFill>
                  <a:srgbClr val="F5F3E7"/>
                </a:solidFill>
                <a:latin typeface="Bahnschrift Condensed" panose="020B0502040204020203" pitchFamily="34" charset="0"/>
              </a:rPr>
              <a:t>Objective :</a:t>
            </a:r>
          </a:p>
          <a:p>
            <a:endParaRPr lang="en-US" sz="3200" dirty="0">
              <a:latin typeface="Arial Narrow" panose="020B0606020202030204" pitchFamily="34" charset="0"/>
            </a:endParaRPr>
          </a:p>
          <a:p>
            <a:pPr algn="just"/>
            <a:r>
              <a:rPr lang="en-US" sz="3200" dirty="0">
                <a:latin typeface="Arial Narrow" panose="020B0606020202030204" pitchFamily="34" charset="0"/>
              </a:rPr>
              <a:t>The client wants to understand what factors contributed most to employee turnover and to create a model that can predict if a certain employee will leave the company or not. The goal is to create or improve different retention strategies on targeted employees. Overall, the implementation of this model will allow management to create better decision-making actions.</a:t>
            </a:r>
          </a:p>
        </p:txBody>
      </p:sp>
      <p:grpSp>
        <p:nvGrpSpPr>
          <p:cNvPr id="55" name="Group 54">
            <a:extLst>
              <a:ext uri="{FF2B5EF4-FFF2-40B4-BE49-F238E27FC236}">
                <a16:creationId xmlns:a16="http://schemas.microsoft.com/office/drawing/2014/main" id="{46D54A9E-F11C-24F7-0259-436B564632B0}"/>
              </a:ext>
            </a:extLst>
          </p:cNvPr>
          <p:cNvGrpSpPr/>
          <p:nvPr/>
        </p:nvGrpSpPr>
        <p:grpSpPr>
          <a:xfrm>
            <a:off x="-2331584" y="-31750"/>
            <a:ext cx="15788368" cy="6959600"/>
            <a:chOff x="-1949450" y="0"/>
            <a:chExt cx="15788368" cy="6858000"/>
          </a:xfrm>
        </p:grpSpPr>
        <p:grpSp>
          <p:nvGrpSpPr>
            <p:cNvPr id="56" name="Group 55">
              <a:extLst>
                <a:ext uri="{FF2B5EF4-FFF2-40B4-BE49-F238E27FC236}">
                  <a16:creationId xmlns:a16="http://schemas.microsoft.com/office/drawing/2014/main" id="{D923AF84-4CB6-AF0F-A694-C0127046864D}"/>
                </a:ext>
              </a:extLst>
            </p:cNvPr>
            <p:cNvGrpSpPr/>
            <p:nvPr/>
          </p:nvGrpSpPr>
          <p:grpSpPr>
            <a:xfrm>
              <a:off x="-1949450" y="0"/>
              <a:ext cx="15788368" cy="6858000"/>
              <a:chOff x="-13315950" y="0"/>
              <a:chExt cx="15788368" cy="6858000"/>
            </a:xfrm>
          </p:grpSpPr>
          <p:sp>
            <p:nvSpPr>
              <p:cNvPr id="58" name="Rectangle: Rounded Corners 57">
                <a:extLst>
                  <a:ext uri="{FF2B5EF4-FFF2-40B4-BE49-F238E27FC236}">
                    <a16:creationId xmlns:a16="http://schemas.microsoft.com/office/drawing/2014/main" id="{BFB69DD5-0F2D-6363-EF3F-1CC2F78ECEF0}"/>
                  </a:ext>
                </a:extLst>
              </p:cNvPr>
              <p:cNvSpPr/>
              <p:nvPr/>
            </p:nvSpPr>
            <p:spPr>
              <a:xfrm>
                <a:off x="-13315950" y="0"/>
                <a:ext cx="15335250" cy="6858000"/>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C33F39E-ABDC-8981-F4FC-1403CDD99A6E}"/>
                  </a:ext>
                </a:extLst>
              </p:cNvPr>
              <p:cNvSpPr/>
              <p:nvPr/>
            </p:nvSpPr>
            <p:spPr>
              <a:xfrm>
                <a:off x="1661432" y="1533615"/>
                <a:ext cx="810986" cy="1121228"/>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422C1FB6-C910-2263-6B1E-2A16341D84F1}"/>
                </a:ext>
              </a:extLst>
            </p:cNvPr>
            <p:cNvSpPr txBox="1"/>
            <p:nvPr/>
          </p:nvSpPr>
          <p:spPr>
            <a:xfrm>
              <a:off x="2857500" y="1351509"/>
              <a:ext cx="8667750" cy="4154984"/>
            </a:xfrm>
            <a:prstGeom prst="rect">
              <a:avLst/>
            </a:prstGeom>
            <a:noFill/>
          </p:spPr>
          <p:txBody>
            <a:bodyPr wrap="square" rtlCol="0">
              <a:spAutoFit/>
            </a:bodyPr>
            <a:lstStyle/>
            <a:p>
              <a:r>
                <a:rPr lang="en-US" sz="6000" dirty="0">
                  <a:latin typeface="Bahnschrift Condensed" panose="020B0502040204020203" pitchFamily="34" charset="0"/>
                </a:rPr>
                <a:t>Business Question 1</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are the primary factors contributing to employee turnover within our organization?</a:t>
              </a:r>
            </a:p>
          </p:txBody>
        </p:sp>
      </p:grpSp>
      <p:grpSp>
        <p:nvGrpSpPr>
          <p:cNvPr id="2" name="Group 1">
            <a:extLst>
              <a:ext uri="{FF2B5EF4-FFF2-40B4-BE49-F238E27FC236}">
                <a16:creationId xmlns:a16="http://schemas.microsoft.com/office/drawing/2014/main" id="{DD3CF7B9-5EB6-37D0-8F44-97FF69273F7F}"/>
              </a:ext>
            </a:extLst>
          </p:cNvPr>
          <p:cNvGrpSpPr/>
          <p:nvPr/>
        </p:nvGrpSpPr>
        <p:grpSpPr>
          <a:xfrm>
            <a:off x="-2356984" y="-25400"/>
            <a:ext cx="15788368" cy="6959600"/>
            <a:chOff x="-1949450" y="0"/>
            <a:chExt cx="15788368" cy="6858000"/>
          </a:xfrm>
          <a:solidFill>
            <a:srgbClr val="EEBAB2"/>
          </a:solidFill>
        </p:grpSpPr>
        <p:grpSp>
          <p:nvGrpSpPr>
            <p:cNvPr id="3" name="Group 2">
              <a:extLst>
                <a:ext uri="{FF2B5EF4-FFF2-40B4-BE49-F238E27FC236}">
                  <a16:creationId xmlns:a16="http://schemas.microsoft.com/office/drawing/2014/main" id="{45ACEAF9-1B51-9376-7EF7-A2BE6E92AC79}"/>
                </a:ext>
              </a:extLst>
            </p:cNvPr>
            <p:cNvGrpSpPr/>
            <p:nvPr/>
          </p:nvGrpSpPr>
          <p:grpSpPr>
            <a:xfrm>
              <a:off x="-1949450" y="0"/>
              <a:ext cx="15788368" cy="6858000"/>
              <a:chOff x="-13315950" y="0"/>
              <a:chExt cx="15788368" cy="6858000"/>
            </a:xfrm>
            <a:grpFill/>
          </p:grpSpPr>
          <p:sp>
            <p:nvSpPr>
              <p:cNvPr id="5" name="Rectangle: Rounded Corners 4">
                <a:extLst>
                  <a:ext uri="{FF2B5EF4-FFF2-40B4-BE49-F238E27FC236}">
                    <a16:creationId xmlns:a16="http://schemas.microsoft.com/office/drawing/2014/main" id="{551AFCCA-FFAB-6285-F91B-BB917CF12E44}"/>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9909262-528C-A880-B0A7-3D58CEAE249B}"/>
                  </a:ext>
                </a:extLst>
              </p:cNvPr>
              <p:cNvSpPr/>
              <p:nvPr/>
            </p:nvSpPr>
            <p:spPr>
              <a:xfrm>
                <a:off x="1661432" y="3085422"/>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2FEFCFC-93BA-A223-CC51-D7D805CCCE9B}"/>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2</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Which departments or teams experience the highest turnover rates, and are there specific factors driving turnover in these areas?</a:t>
              </a:r>
            </a:p>
          </p:txBody>
        </p:sp>
      </p:grpSp>
      <p:grpSp>
        <p:nvGrpSpPr>
          <p:cNvPr id="7" name="Group 6">
            <a:extLst>
              <a:ext uri="{FF2B5EF4-FFF2-40B4-BE49-F238E27FC236}">
                <a16:creationId xmlns:a16="http://schemas.microsoft.com/office/drawing/2014/main" id="{3BEE7C9C-4781-9494-2D31-C11B7FA55919}"/>
              </a:ext>
            </a:extLst>
          </p:cNvPr>
          <p:cNvGrpSpPr/>
          <p:nvPr/>
        </p:nvGrpSpPr>
        <p:grpSpPr>
          <a:xfrm>
            <a:off x="-14726784" y="-25400"/>
            <a:ext cx="15788368" cy="6959600"/>
            <a:chOff x="-1949450" y="0"/>
            <a:chExt cx="15788368" cy="6858000"/>
          </a:xfrm>
          <a:solidFill>
            <a:srgbClr val="F5F3E7"/>
          </a:solidFill>
        </p:grpSpPr>
        <p:grpSp>
          <p:nvGrpSpPr>
            <p:cNvPr id="8" name="Group 7">
              <a:extLst>
                <a:ext uri="{FF2B5EF4-FFF2-40B4-BE49-F238E27FC236}">
                  <a16:creationId xmlns:a16="http://schemas.microsoft.com/office/drawing/2014/main" id="{07174BAB-5957-B009-AF79-9AB1F8D4038A}"/>
                </a:ext>
              </a:extLst>
            </p:cNvPr>
            <p:cNvGrpSpPr/>
            <p:nvPr/>
          </p:nvGrpSpPr>
          <p:grpSpPr>
            <a:xfrm>
              <a:off x="-1949450" y="0"/>
              <a:ext cx="15788368" cy="6858000"/>
              <a:chOff x="-13315950" y="0"/>
              <a:chExt cx="15788368" cy="6858000"/>
            </a:xfrm>
            <a:grpFill/>
          </p:grpSpPr>
          <p:sp>
            <p:nvSpPr>
              <p:cNvPr id="10" name="Rectangle: Rounded Corners 9">
                <a:extLst>
                  <a:ext uri="{FF2B5EF4-FFF2-40B4-BE49-F238E27FC236}">
                    <a16:creationId xmlns:a16="http://schemas.microsoft.com/office/drawing/2014/main" id="{D6D1229F-5208-87F1-BE05-F7AF0C9D3197}"/>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6B40149-54E0-414D-EE98-592FDD1FE51B}"/>
                  </a:ext>
                </a:extLst>
              </p:cNvPr>
              <p:cNvSpPr/>
              <p:nvPr/>
            </p:nvSpPr>
            <p:spPr>
              <a:xfrm>
                <a:off x="1661432" y="4587174"/>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5602C99-2078-7427-3A8B-0BC666D9BC47}"/>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3</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key performance indicators (KPIs) will be used to assess the success of the retention strategies, and how will these KPIs be tracked and reported?</a:t>
              </a:r>
            </a:p>
          </p:txBody>
        </p:sp>
      </p:grpSp>
    </p:spTree>
    <p:extLst>
      <p:ext uri="{BB962C8B-B14F-4D97-AF65-F5344CB8AC3E}">
        <p14:creationId xmlns:p14="http://schemas.microsoft.com/office/powerpoint/2010/main" val="419145332"/>
      </p:ext>
    </p:extLst>
  </p:cSld>
  <p:clrMapOvr>
    <a:masterClrMapping/>
  </p:clrMapOvr>
  <mc:AlternateContent xmlns:mc="http://schemas.openxmlformats.org/markup-compatibility/2006">
    <mc:Choice xmlns:p159="http://schemas.microsoft.com/office/powerpoint/2015/09/main" Requires="p159">
      <p:transition spd="slow" advTm="7050">
        <p159:morph option="byObject"/>
      </p:transition>
    </mc:Choice>
    <mc:Fallback>
      <p:transition spd="slow" advTm="705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D4BF"/>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3C5D2F5-CF3C-C4EB-2B0D-7512A84C70FB}"/>
              </a:ext>
            </a:extLst>
          </p:cNvPr>
          <p:cNvSpPr txBox="1"/>
          <p:nvPr/>
        </p:nvSpPr>
        <p:spPr>
          <a:xfrm>
            <a:off x="3143250" y="647700"/>
            <a:ext cx="8382000" cy="4955203"/>
          </a:xfrm>
          <a:prstGeom prst="rect">
            <a:avLst/>
          </a:prstGeom>
          <a:noFill/>
        </p:spPr>
        <p:txBody>
          <a:bodyPr wrap="square" rtlCol="0">
            <a:spAutoFit/>
          </a:bodyPr>
          <a:lstStyle/>
          <a:p>
            <a:r>
              <a:rPr lang="en-US" sz="6000" dirty="0">
                <a:solidFill>
                  <a:srgbClr val="F5F3E7"/>
                </a:solidFill>
                <a:latin typeface="Bahnschrift Condensed" panose="020B0502040204020203" pitchFamily="34" charset="0"/>
              </a:rPr>
              <a:t>Objective :</a:t>
            </a:r>
          </a:p>
          <a:p>
            <a:endParaRPr lang="en-US" sz="3200" dirty="0">
              <a:latin typeface="Arial Narrow" panose="020B0606020202030204" pitchFamily="34" charset="0"/>
            </a:endParaRPr>
          </a:p>
          <a:p>
            <a:pPr algn="just"/>
            <a:r>
              <a:rPr lang="en-US" sz="3200" dirty="0">
                <a:latin typeface="Arial Narrow" panose="020B0606020202030204" pitchFamily="34" charset="0"/>
              </a:rPr>
              <a:t>The client wants to understand what factors contributed most to employee turnover and to create a model that can predict if a certain employee will leave the company or not. The goal is to create or improve different retention strategies on targeted employees. Overall, the implementation of this model will allow management to create better decision-making actions.</a:t>
            </a:r>
          </a:p>
        </p:txBody>
      </p:sp>
      <p:grpSp>
        <p:nvGrpSpPr>
          <p:cNvPr id="55" name="Group 54">
            <a:extLst>
              <a:ext uri="{FF2B5EF4-FFF2-40B4-BE49-F238E27FC236}">
                <a16:creationId xmlns:a16="http://schemas.microsoft.com/office/drawing/2014/main" id="{46D54A9E-F11C-24F7-0259-436B564632B0}"/>
              </a:ext>
            </a:extLst>
          </p:cNvPr>
          <p:cNvGrpSpPr/>
          <p:nvPr/>
        </p:nvGrpSpPr>
        <p:grpSpPr>
          <a:xfrm>
            <a:off x="-2331584" y="-12700"/>
            <a:ext cx="15788368" cy="6959600"/>
            <a:chOff x="-1949450" y="0"/>
            <a:chExt cx="15788368" cy="6858000"/>
          </a:xfrm>
        </p:grpSpPr>
        <p:grpSp>
          <p:nvGrpSpPr>
            <p:cNvPr id="56" name="Group 55">
              <a:extLst>
                <a:ext uri="{FF2B5EF4-FFF2-40B4-BE49-F238E27FC236}">
                  <a16:creationId xmlns:a16="http://schemas.microsoft.com/office/drawing/2014/main" id="{D923AF84-4CB6-AF0F-A694-C0127046864D}"/>
                </a:ext>
              </a:extLst>
            </p:cNvPr>
            <p:cNvGrpSpPr/>
            <p:nvPr/>
          </p:nvGrpSpPr>
          <p:grpSpPr>
            <a:xfrm>
              <a:off x="-1949450" y="0"/>
              <a:ext cx="15788368" cy="6858000"/>
              <a:chOff x="-13315950" y="0"/>
              <a:chExt cx="15788368" cy="6858000"/>
            </a:xfrm>
          </p:grpSpPr>
          <p:sp>
            <p:nvSpPr>
              <p:cNvPr id="58" name="Rectangle: Rounded Corners 57">
                <a:extLst>
                  <a:ext uri="{FF2B5EF4-FFF2-40B4-BE49-F238E27FC236}">
                    <a16:creationId xmlns:a16="http://schemas.microsoft.com/office/drawing/2014/main" id="{BFB69DD5-0F2D-6363-EF3F-1CC2F78ECEF0}"/>
                  </a:ext>
                </a:extLst>
              </p:cNvPr>
              <p:cNvSpPr/>
              <p:nvPr/>
            </p:nvSpPr>
            <p:spPr>
              <a:xfrm>
                <a:off x="-13315950" y="0"/>
                <a:ext cx="15335250" cy="6858000"/>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C33F39E-ABDC-8981-F4FC-1403CDD99A6E}"/>
                  </a:ext>
                </a:extLst>
              </p:cNvPr>
              <p:cNvSpPr/>
              <p:nvPr/>
            </p:nvSpPr>
            <p:spPr>
              <a:xfrm>
                <a:off x="1661432" y="1533615"/>
                <a:ext cx="810986" cy="1121228"/>
              </a:xfrm>
              <a:prstGeom prst="roundRect">
                <a:avLst/>
              </a:prstGeom>
              <a:solidFill>
                <a:srgbClr val="E7C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422C1FB6-C910-2263-6B1E-2A16341D84F1}"/>
                </a:ext>
              </a:extLst>
            </p:cNvPr>
            <p:cNvSpPr txBox="1"/>
            <p:nvPr/>
          </p:nvSpPr>
          <p:spPr>
            <a:xfrm>
              <a:off x="2857500" y="1351509"/>
              <a:ext cx="8667750" cy="4154984"/>
            </a:xfrm>
            <a:prstGeom prst="rect">
              <a:avLst/>
            </a:prstGeom>
            <a:noFill/>
          </p:spPr>
          <p:txBody>
            <a:bodyPr wrap="square" rtlCol="0">
              <a:spAutoFit/>
            </a:bodyPr>
            <a:lstStyle/>
            <a:p>
              <a:r>
                <a:rPr lang="en-US" sz="6000" dirty="0">
                  <a:latin typeface="Bahnschrift Condensed" panose="020B0502040204020203" pitchFamily="34" charset="0"/>
                </a:rPr>
                <a:t>Business Question 1</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are the primary factors contributing to employee turnover within our organization?</a:t>
              </a:r>
            </a:p>
          </p:txBody>
        </p:sp>
      </p:grpSp>
      <p:grpSp>
        <p:nvGrpSpPr>
          <p:cNvPr id="2" name="Group 1">
            <a:extLst>
              <a:ext uri="{FF2B5EF4-FFF2-40B4-BE49-F238E27FC236}">
                <a16:creationId xmlns:a16="http://schemas.microsoft.com/office/drawing/2014/main" id="{DD3CF7B9-5EB6-37D0-8F44-97FF69273F7F}"/>
              </a:ext>
            </a:extLst>
          </p:cNvPr>
          <p:cNvGrpSpPr/>
          <p:nvPr/>
        </p:nvGrpSpPr>
        <p:grpSpPr>
          <a:xfrm>
            <a:off x="-2356984" y="-6350"/>
            <a:ext cx="15788368" cy="6959600"/>
            <a:chOff x="-1949450" y="0"/>
            <a:chExt cx="15788368" cy="6858000"/>
          </a:xfrm>
          <a:solidFill>
            <a:srgbClr val="EEBAB2"/>
          </a:solidFill>
        </p:grpSpPr>
        <p:grpSp>
          <p:nvGrpSpPr>
            <p:cNvPr id="3" name="Group 2">
              <a:extLst>
                <a:ext uri="{FF2B5EF4-FFF2-40B4-BE49-F238E27FC236}">
                  <a16:creationId xmlns:a16="http://schemas.microsoft.com/office/drawing/2014/main" id="{45ACEAF9-1B51-9376-7EF7-A2BE6E92AC79}"/>
                </a:ext>
              </a:extLst>
            </p:cNvPr>
            <p:cNvGrpSpPr/>
            <p:nvPr/>
          </p:nvGrpSpPr>
          <p:grpSpPr>
            <a:xfrm>
              <a:off x="-1949450" y="0"/>
              <a:ext cx="15788368" cy="6858000"/>
              <a:chOff x="-13315950" y="0"/>
              <a:chExt cx="15788368" cy="6858000"/>
            </a:xfrm>
            <a:grpFill/>
          </p:grpSpPr>
          <p:sp>
            <p:nvSpPr>
              <p:cNvPr id="5" name="Rectangle: Rounded Corners 4">
                <a:extLst>
                  <a:ext uri="{FF2B5EF4-FFF2-40B4-BE49-F238E27FC236}">
                    <a16:creationId xmlns:a16="http://schemas.microsoft.com/office/drawing/2014/main" id="{551AFCCA-FFAB-6285-F91B-BB917CF12E44}"/>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9909262-528C-A880-B0A7-3D58CEAE249B}"/>
                  </a:ext>
                </a:extLst>
              </p:cNvPr>
              <p:cNvSpPr/>
              <p:nvPr/>
            </p:nvSpPr>
            <p:spPr>
              <a:xfrm>
                <a:off x="1661432" y="3085422"/>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2FEFCFC-93BA-A223-CC51-D7D805CCCE9B}"/>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2</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Which departments or teams experience the highest turnover rates, and are there specific factors driving turnover in these areas?</a:t>
              </a:r>
            </a:p>
          </p:txBody>
        </p:sp>
      </p:grpSp>
      <p:grpSp>
        <p:nvGrpSpPr>
          <p:cNvPr id="7" name="Group 6">
            <a:extLst>
              <a:ext uri="{FF2B5EF4-FFF2-40B4-BE49-F238E27FC236}">
                <a16:creationId xmlns:a16="http://schemas.microsoft.com/office/drawing/2014/main" id="{3BEE7C9C-4781-9494-2D31-C11B7FA55919}"/>
              </a:ext>
            </a:extLst>
          </p:cNvPr>
          <p:cNvGrpSpPr/>
          <p:nvPr/>
        </p:nvGrpSpPr>
        <p:grpSpPr>
          <a:xfrm>
            <a:off x="-2331584" y="-25400"/>
            <a:ext cx="15788368" cy="6959600"/>
            <a:chOff x="-1949450" y="0"/>
            <a:chExt cx="15788368" cy="6858000"/>
          </a:xfrm>
          <a:solidFill>
            <a:srgbClr val="F5F3E7"/>
          </a:solidFill>
        </p:grpSpPr>
        <p:grpSp>
          <p:nvGrpSpPr>
            <p:cNvPr id="8" name="Group 7">
              <a:extLst>
                <a:ext uri="{FF2B5EF4-FFF2-40B4-BE49-F238E27FC236}">
                  <a16:creationId xmlns:a16="http://schemas.microsoft.com/office/drawing/2014/main" id="{07174BAB-5957-B009-AF79-9AB1F8D4038A}"/>
                </a:ext>
              </a:extLst>
            </p:cNvPr>
            <p:cNvGrpSpPr/>
            <p:nvPr/>
          </p:nvGrpSpPr>
          <p:grpSpPr>
            <a:xfrm>
              <a:off x="-1949450" y="0"/>
              <a:ext cx="15788368" cy="6858000"/>
              <a:chOff x="-13315950" y="0"/>
              <a:chExt cx="15788368" cy="6858000"/>
            </a:xfrm>
            <a:grpFill/>
          </p:grpSpPr>
          <p:sp>
            <p:nvSpPr>
              <p:cNvPr id="10" name="Rectangle: Rounded Corners 9">
                <a:extLst>
                  <a:ext uri="{FF2B5EF4-FFF2-40B4-BE49-F238E27FC236}">
                    <a16:creationId xmlns:a16="http://schemas.microsoft.com/office/drawing/2014/main" id="{D6D1229F-5208-87F1-BE05-F7AF0C9D3197}"/>
                  </a:ext>
                </a:extLst>
              </p:cNvPr>
              <p:cNvSpPr/>
              <p:nvPr/>
            </p:nvSpPr>
            <p:spPr>
              <a:xfrm>
                <a:off x="-13315950" y="0"/>
                <a:ext cx="15335250" cy="6858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6B40149-54E0-414D-EE98-592FDD1FE51B}"/>
                  </a:ext>
                </a:extLst>
              </p:cNvPr>
              <p:cNvSpPr/>
              <p:nvPr/>
            </p:nvSpPr>
            <p:spPr>
              <a:xfrm>
                <a:off x="1661432" y="4587174"/>
                <a:ext cx="810986" cy="11212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5602C99-2078-7427-3A8B-0BC666D9BC47}"/>
                </a:ext>
              </a:extLst>
            </p:cNvPr>
            <p:cNvSpPr txBox="1"/>
            <p:nvPr/>
          </p:nvSpPr>
          <p:spPr>
            <a:xfrm>
              <a:off x="2857500" y="962539"/>
              <a:ext cx="8667750" cy="4882864"/>
            </a:xfrm>
            <a:prstGeom prst="rect">
              <a:avLst/>
            </a:prstGeom>
            <a:grpFill/>
          </p:spPr>
          <p:txBody>
            <a:bodyPr wrap="square" rtlCol="0">
              <a:spAutoFit/>
            </a:bodyPr>
            <a:lstStyle/>
            <a:p>
              <a:r>
                <a:rPr lang="en-US" sz="6000" dirty="0">
                  <a:latin typeface="Bahnschrift Condensed" panose="020B0502040204020203" pitchFamily="34" charset="0"/>
                </a:rPr>
                <a:t>Business Question 3</a:t>
              </a:r>
            </a:p>
            <a:p>
              <a:endParaRPr lang="en-US" sz="3200" dirty="0">
                <a:latin typeface="Bahnschrift Condensed" panose="020B0502040204020203" pitchFamily="34" charset="0"/>
              </a:endParaRPr>
            </a:p>
            <a:p>
              <a:endParaRPr lang="en-US" sz="3200" dirty="0">
                <a:latin typeface="Bahnschrift Condensed" panose="020B0502040204020203" pitchFamily="34" charset="0"/>
              </a:endParaRPr>
            </a:p>
            <a:p>
              <a:r>
                <a:rPr lang="en-US" sz="4800" dirty="0">
                  <a:latin typeface="Bahnschrift Condensed" panose="020B0502040204020203" pitchFamily="34" charset="0"/>
                </a:rPr>
                <a:t>What key performance indicators (KPIs) will be used to assess the success of the retention strategies, and how will these KPIs be tracked and reported?</a:t>
              </a:r>
            </a:p>
          </p:txBody>
        </p:sp>
      </p:grpSp>
    </p:spTree>
    <p:extLst>
      <p:ext uri="{BB962C8B-B14F-4D97-AF65-F5344CB8AC3E}">
        <p14:creationId xmlns:p14="http://schemas.microsoft.com/office/powerpoint/2010/main" val="1558741655"/>
      </p:ext>
    </p:extLst>
  </p:cSld>
  <p:clrMapOvr>
    <a:masterClrMapping/>
  </p:clrMapOvr>
  <mc:AlternateContent xmlns:mc="http://schemas.openxmlformats.org/markup-compatibility/2006">
    <mc:Choice xmlns:p159="http://schemas.microsoft.com/office/powerpoint/2015/09/main" Requires="p159">
      <p:transition spd="slow" advTm="15902">
        <p159:morph option="byObject"/>
      </p:transition>
    </mc:Choice>
    <mc:Fallback>
      <p:transition spd="slow" advTm="1590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3E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A72A7-1B68-71FE-73F6-556116C76460}"/>
              </a:ext>
            </a:extLst>
          </p:cNvPr>
          <p:cNvSpPr txBox="1"/>
          <p:nvPr/>
        </p:nvSpPr>
        <p:spPr>
          <a:xfrm>
            <a:off x="0" y="2828842"/>
            <a:ext cx="12192000" cy="1200329"/>
          </a:xfrm>
          <a:prstGeom prst="rect">
            <a:avLst/>
          </a:prstGeom>
          <a:noFill/>
        </p:spPr>
        <p:txBody>
          <a:bodyPr wrap="square" rtlCol="0">
            <a:spAutoFit/>
          </a:bodyPr>
          <a:lstStyle/>
          <a:p>
            <a:pPr algn="ctr"/>
            <a:r>
              <a:rPr lang="en-US" sz="7200" i="1" dirty="0">
                <a:ln>
                  <a:solidFill>
                    <a:srgbClr val="F5F3E7"/>
                  </a:solidFill>
                </a:ln>
                <a:solidFill>
                  <a:srgbClr val="E7CBA9"/>
                </a:solidFill>
                <a:latin typeface="Franklin Gothic Demi" panose="020B0703020102020204" pitchFamily="34" charset="0"/>
              </a:rPr>
              <a:t>Phases of Data Processing</a:t>
            </a:r>
          </a:p>
        </p:txBody>
      </p:sp>
      <p:sp>
        <p:nvSpPr>
          <p:cNvPr id="3" name="TextBox 2">
            <a:extLst>
              <a:ext uri="{FF2B5EF4-FFF2-40B4-BE49-F238E27FC236}">
                <a16:creationId xmlns:a16="http://schemas.microsoft.com/office/drawing/2014/main" id="{918B8077-530E-2C9B-653A-771539CD762F}"/>
              </a:ext>
            </a:extLst>
          </p:cNvPr>
          <p:cNvSpPr txBox="1"/>
          <p:nvPr/>
        </p:nvSpPr>
        <p:spPr>
          <a:xfrm>
            <a:off x="2" y="2828842"/>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4" name="TextBox 3">
            <a:extLst>
              <a:ext uri="{FF2B5EF4-FFF2-40B4-BE49-F238E27FC236}">
                <a16:creationId xmlns:a16="http://schemas.microsoft.com/office/drawing/2014/main" id="{50D8BC6A-011D-0386-C406-E288FBCA40F2}"/>
              </a:ext>
            </a:extLst>
          </p:cNvPr>
          <p:cNvSpPr txBox="1"/>
          <p:nvPr/>
        </p:nvSpPr>
        <p:spPr>
          <a:xfrm>
            <a:off x="10882" y="2828842"/>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5" name="TextBox 4">
            <a:extLst>
              <a:ext uri="{FF2B5EF4-FFF2-40B4-BE49-F238E27FC236}">
                <a16:creationId xmlns:a16="http://schemas.microsoft.com/office/drawing/2014/main" id="{07A718A7-4CF9-A93A-C2CA-3AE9E5C91AEE}"/>
              </a:ext>
            </a:extLst>
          </p:cNvPr>
          <p:cNvSpPr txBox="1"/>
          <p:nvPr/>
        </p:nvSpPr>
        <p:spPr>
          <a:xfrm>
            <a:off x="2" y="2828842"/>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6" name="TextBox 5">
            <a:extLst>
              <a:ext uri="{FF2B5EF4-FFF2-40B4-BE49-F238E27FC236}">
                <a16:creationId xmlns:a16="http://schemas.microsoft.com/office/drawing/2014/main" id="{902074F3-7746-B055-FD4E-732DB2922BF3}"/>
              </a:ext>
            </a:extLst>
          </p:cNvPr>
          <p:cNvSpPr txBox="1"/>
          <p:nvPr/>
        </p:nvSpPr>
        <p:spPr>
          <a:xfrm>
            <a:off x="10882" y="2828842"/>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Tree>
    <p:extLst>
      <p:ext uri="{BB962C8B-B14F-4D97-AF65-F5344CB8AC3E}">
        <p14:creationId xmlns:p14="http://schemas.microsoft.com/office/powerpoint/2010/main" val="2190583283"/>
      </p:ext>
    </p:extLst>
  </p:cSld>
  <p:clrMapOvr>
    <a:masterClrMapping/>
  </p:clrMapOvr>
  <p:transition spd="slow" advTm="1097">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3E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A72A7-1B68-71FE-73F6-556116C76460}"/>
              </a:ext>
            </a:extLst>
          </p:cNvPr>
          <p:cNvSpPr txBox="1"/>
          <p:nvPr/>
        </p:nvSpPr>
        <p:spPr>
          <a:xfrm>
            <a:off x="0" y="2828836"/>
            <a:ext cx="12192000" cy="1200329"/>
          </a:xfrm>
          <a:prstGeom prst="rect">
            <a:avLst/>
          </a:prstGeom>
          <a:noFill/>
        </p:spPr>
        <p:txBody>
          <a:bodyPr wrap="square" rtlCol="0">
            <a:spAutoFit/>
          </a:bodyPr>
          <a:lstStyle/>
          <a:p>
            <a:pPr algn="ctr"/>
            <a:r>
              <a:rPr lang="en-US" sz="7200" i="1" dirty="0">
                <a:ln>
                  <a:solidFill>
                    <a:srgbClr val="F5F3E7"/>
                  </a:solidFill>
                </a:ln>
                <a:solidFill>
                  <a:srgbClr val="E7CBA9"/>
                </a:solidFill>
                <a:latin typeface="Franklin Gothic Demi" panose="020B0703020102020204" pitchFamily="34" charset="0"/>
              </a:rPr>
              <a:t>Phases of Data Processing</a:t>
            </a:r>
          </a:p>
        </p:txBody>
      </p:sp>
      <p:sp>
        <p:nvSpPr>
          <p:cNvPr id="3" name="TextBox 2">
            <a:extLst>
              <a:ext uri="{FF2B5EF4-FFF2-40B4-BE49-F238E27FC236}">
                <a16:creationId xmlns:a16="http://schemas.microsoft.com/office/drawing/2014/main" id="{918B8077-530E-2C9B-653A-771539CD762F}"/>
              </a:ext>
            </a:extLst>
          </p:cNvPr>
          <p:cNvSpPr txBox="1"/>
          <p:nvPr/>
        </p:nvSpPr>
        <p:spPr>
          <a:xfrm>
            <a:off x="2" y="5659130"/>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4" name="TextBox 3">
            <a:extLst>
              <a:ext uri="{FF2B5EF4-FFF2-40B4-BE49-F238E27FC236}">
                <a16:creationId xmlns:a16="http://schemas.microsoft.com/office/drawing/2014/main" id="{50D8BC6A-011D-0386-C406-E288FBCA40F2}"/>
              </a:ext>
            </a:extLst>
          </p:cNvPr>
          <p:cNvSpPr txBox="1"/>
          <p:nvPr/>
        </p:nvSpPr>
        <p:spPr>
          <a:xfrm>
            <a:off x="10882" y="4254865"/>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5" name="TextBox 4">
            <a:extLst>
              <a:ext uri="{FF2B5EF4-FFF2-40B4-BE49-F238E27FC236}">
                <a16:creationId xmlns:a16="http://schemas.microsoft.com/office/drawing/2014/main" id="{07A718A7-4CF9-A93A-C2CA-3AE9E5C91AEE}"/>
              </a:ext>
            </a:extLst>
          </p:cNvPr>
          <p:cNvSpPr txBox="1"/>
          <p:nvPr/>
        </p:nvSpPr>
        <p:spPr>
          <a:xfrm>
            <a:off x="2" y="1402819"/>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
        <p:nvSpPr>
          <p:cNvPr id="6" name="TextBox 5">
            <a:extLst>
              <a:ext uri="{FF2B5EF4-FFF2-40B4-BE49-F238E27FC236}">
                <a16:creationId xmlns:a16="http://schemas.microsoft.com/office/drawing/2014/main" id="{902074F3-7746-B055-FD4E-732DB2922BF3}"/>
              </a:ext>
            </a:extLst>
          </p:cNvPr>
          <p:cNvSpPr txBox="1"/>
          <p:nvPr/>
        </p:nvSpPr>
        <p:spPr>
          <a:xfrm>
            <a:off x="10882" y="-1446"/>
            <a:ext cx="12192000" cy="1200329"/>
          </a:xfrm>
          <a:prstGeom prst="rect">
            <a:avLst/>
          </a:prstGeom>
          <a:noFill/>
        </p:spPr>
        <p:txBody>
          <a:bodyPr wrap="square" rtlCol="0">
            <a:spAutoFit/>
          </a:bodyPr>
          <a:lstStyle/>
          <a:p>
            <a:pPr algn="ctr"/>
            <a:r>
              <a:rPr lang="en-US" sz="7200" i="1" dirty="0">
                <a:ln>
                  <a:solidFill>
                    <a:srgbClr val="E7CBA9"/>
                  </a:solidFill>
                </a:ln>
                <a:noFill/>
                <a:latin typeface="Franklin Gothic Demi" panose="020B0703020102020204" pitchFamily="34" charset="0"/>
              </a:rPr>
              <a:t>Phases of Data Processing</a:t>
            </a:r>
          </a:p>
        </p:txBody>
      </p:sp>
    </p:spTree>
    <p:extLst>
      <p:ext uri="{BB962C8B-B14F-4D97-AF65-F5344CB8AC3E}">
        <p14:creationId xmlns:p14="http://schemas.microsoft.com/office/powerpoint/2010/main" val="3262228663"/>
      </p:ext>
    </p:extLst>
  </p:cSld>
  <p:clrMapOvr>
    <a:masterClrMapping/>
  </p:clrMapOvr>
  <mc:AlternateContent xmlns:mc="http://schemas.openxmlformats.org/markup-compatibility/2006">
    <mc:Choice xmlns:p159="http://schemas.microsoft.com/office/powerpoint/2015/09/main" Requires="p159">
      <p:transition spd="slow" advTm="1803">
        <p159:morph option="byObject"/>
      </p:transition>
    </mc:Choice>
    <mc:Fallback>
      <p:transition spd="slow" advTm="1803">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
</p:tagLst>
</file>

<file path=ppt/tags/tag2.xml><?xml version="1.0" encoding="utf-8"?>
<p:tagLst xmlns:a="http://schemas.openxmlformats.org/drawingml/2006/main" xmlns:r="http://schemas.openxmlformats.org/officeDocument/2006/relationships" xmlns:p="http://schemas.openxmlformats.org/presentationml/2006/main">
  <p:tag name="TIMING" val="|1.7|2.2"/>
</p:tagLst>
</file>

<file path=ppt/tags/tag3.xml><?xml version="1.0" encoding="utf-8"?>
<p:tagLst xmlns:a="http://schemas.openxmlformats.org/drawingml/2006/main" xmlns:r="http://schemas.openxmlformats.org/officeDocument/2006/relationships" xmlns:p="http://schemas.openxmlformats.org/presentationml/2006/main">
  <p:tag name="TIMING" val="|1.7|2.2"/>
</p:tagLst>
</file>

<file path=ppt/tags/tag4.xml><?xml version="1.0" encoding="utf-8"?>
<p:tagLst xmlns:a="http://schemas.openxmlformats.org/drawingml/2006/main" xmlns:r="http://schemas.openxmlformats.org/officeDocument/2006/relationships" xmlns:p="http://schemas.openxmlformats.org/presentationml/2006/main">
  <p:tag name="TIMING" val="|2.6"/>
</p:tagLst>
</file>

<file path=ppt/tags/tag5.xml><?xml version="1.0" encoding="utf-8"?>
<p:tagLst xmlns:a="http://schemas.openxmlformats.org/drawingml/2006/main" xmlns:r="http://schemas.openxmlformats.org/officeDocument/2006/relationships" xmlns:p="http://schemas.openxmlformats.org/presentationml/2006/main">
  <p:tag name="TIMING" val="|2.6"/>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E931F59D54E04EB5D6076B2FE0814A" ma:contentTypeVersion="4" ma:contentTypeDescription="Create a new document." ma:contentTypeScope="" ma:versionID="f4955790c8c9ded07b0067b0786a600d">
  <xsd:schema xmlns:xsd="http://www.w3.org/2001/XMLSchema" xmlns:xs="http://www.w3.org/2001/XMLSchema" xmlns:p="http://schemas.microsoft.com/office/2006/metadata/properties" xmlns:ns3="e378225a-c742-449d-b1fc-c5addcc72b4e" targetNamespace="http://schemas.microsoft.com/office/2006/metadata/properties" ma:root="true" ma:fieldsID="d636dc69fa343f9cf51bd1225824fdca" ns3:_="">
    <xsd:import namespace="e378225a-c742-449d-b1fc-c5addcc72b4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78225a-c742-449d-b1fc-c5addcc72b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169A55-74A7-4C49-9A78-0F9CC2C1AA53}">
  <ds:schemaRefs>
    <ds:schemaRef ds:uri="http://schemas.microsoft.com/sharepoint/v3/contenttype/forms"/>
  </ds:schemaRefs>
</ds:datastoreItem>
</file>

<file path=customXml/itemProps2.xml><?xml version="1.0" encoding="utf-8"?>
<ds:datastoreItem xmlns:ds="http://schemas.openxmlformats.org/officeDocument/2006/customXml" ds:itemID="{3B4082F3-670F-41A7-B677-AE6E207DCB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78225a-c742-449d-b1fc-c5addcc72b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0C29FD-B533-4FED-8BA6-601A4823C005}">
  <ds:schemaRefs>
    <ds:schemaRef ds:uri="http://schemas.microsoft.com/office/2006/metadata/properties"/>
    <ds:schemaRef ds:uri="e378225a-c742-449d-b1fc-c5addcc72b4e"/>
    <ds:schemaRef ds:uri="http://purl.org/dc/dcmitype/"/>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2266</TotalTime>
  <Words>1250</Words>
  <Application>Microsoft Office PowerPoint</Application>
  <PresentationFormat>Widescreen</PresentationFormat>
  <Paragraphs>305</Paragraphs>
  <Slides>25</Slides>
  <Notes>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Agency FB</vt:lpstr>
      <vt:lpstr>Arial</vt:lpstr>
      <vt:lpstr>Arial Narrow</vt:lpstr>
      <vt:lpstr>Bahnschrift Condensed</vt:lpstr>
      <vt:lpstr>Bauhaus 93</vt:lpstr>
      <vt:lpstr>Berlin Sans FB</vt:lpstr>
      <vt:lpstr>Britannic Bold</vt:lpstr>
      <vt:lpstr>Calibri</vt:lpstr>
      <vt:lpstr>Calibri Light</vt:lpstr>
      <vt:lpstr>Franklin Gothic Demi</vt:lpstr>
      <vt:lpstr>Harlow Solid Italic</vt:lpstr>
      <vt:lpstr>MoolBoran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Samsani, Venkata Chanakya</dc:creator>
  <cp:lastModifiedBy>Samsani, Venkata Chanakya</cp:lastModifiedBy>
  <cp:revision>16</cp:revision>
  <dcterms:created xsi:type="dcterms:W3CDTF">2023-10-12T19:33:14Z</dcterms:created>
  <dcterms:modified xsi:type="dcterms:W3CDTF">2023-10-19T05:03:43Z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0x0101003AE931F59D54E04EB5D6076B2FE0814A</vt:lpwstr>
  </property>
</Properties>
</file>